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f2f8b5466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579176dd04048"/>
  </p:sldMasterIdLst>
  <p:sldIdLst>
    <p:sldId xmlns:r="http://schemas.openxmlformats.org/officeDocument/2006/relationships" id="256" r:id="R2529e8bd11574368"/>
    <p:sldId xmlns:r="http://schemas.openxmlformats.org/officeDocument/2006/relationships" id="257" r:id="R9a17e75e462d4949"/>
    <p:sldId xmlns:r="http://schemas.openxmlformats.org/officeDocument/2006/relationships" id="258" r:id="R2a2e762493f047b1"/>
    <p:sldId xmlns:r="http://schemas.openxmlformats.org/officeDocument/2006/relationships" id="259" r:id="R63338e5e1cc64e54"/>
    <p:sldId xmlns:r="http://schemas.openxmlformats.org/officeDocument/2006/relationships" id="260" r:id="R8788ab9830da45ed"/>
    <p:sldId xmlns:r="http://schemas.openxmlformats.org/officeDocument/2006/relationships" id="261" r:id="R1b7a00a503964814"/>
    <p:sldId xmlns:r="http://schemas.openxmlformats.org/officeDocument/2006/relationships" id="262" r:id="R5cf42aa17822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579176dd04048" /><Relationship Type="http://schemas.openxmlformats.org/officeDocument/2006/relationships/slide" Target="/ppt/slides/slide1.xml" Id="R2529e8bd11574368" /><Relationship Type="http://schemas.openxmlformats.org/officeDocument/2006/relationships/slide" Target="/ppt/slides/slide2.xml" Id="R9a17e75e462d4949" /><Relationship Type="http://schemas.openxmlformats.org/officeDocument/2006/relationships/slide" Target="/ppt/slides/slide3.xml" Id="R2a2e762493f047b1" /><Relationship Type="http://schemas.openxmlformats.org/officeDocument/2006/relationships/slide" Target="/ppt/slides/slide4.xml" Id="R63338e5e1cc64e54" /><Relationship Type="http://schemas.openxmlformats.org/officeDocument/2006/relationships/slide" Target="/ppt/slides/slide5.xml" Id="R8788ab9830da45ed" /><Relationship Type="http://schemas.openxmlformats.org/officeDocument/2006/relationships/slide" Target="/ppt/slides/slide6.xml" Id="R1b7a00a503964814" /><Relationship Type="http://schemas.openxmlformats.org/officeDocument/2006/relationships/slide" Target="/ppt/slides/slide7.xml" Id="R5cf42aa17822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fa83a2c6d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eaabe5f8d41ce" /><Relationship Type="http://schemas.openxmlformats.org/officeDocument/2006/relationships/theme" Target="/ppt/slideMasters/theme/theme1.xml" Id="R7496fbc727cb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eaabe5f8d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f6e72c14e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694a28360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a00f009b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87a96dfd2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614fda0bb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c7410005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61265c7f1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