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0536d5330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46793506f42ad"/>
  </p:sldMasterIdLst>
  <p:sldIdLst>
    <p:sldId xmlns:r="http://schemas.openxmlformats.org/officeDocument/2006/relationships" id="256" r:id="Ra888c66a233641b4"/>
    <p:sldId xmlns:r="http://schemas.openxmlformats.org/officeDocument/2006/relationships" id="257" r:id="Rbbcd4d91ae9948ca"/>
    <p:sldId xmlns:r="http://schemas.openxmlformats.org/officeDocument/2006/relationships" id="258" r:id="R7e1a7f4708e945de"/>
    <p:sldId xmlns:r="http://schemas.openxmlformats.org/officeDocument/2006/relationships" id="259" r:id="R510e22944b464518"/>
    <p:sldId xmlns:r="http://schemas.openxmlformats.org/officeDocument/2006/relationships" id="260" r:id="R53e9917cc1ea4cb4"/>
    <p:sldId xmlns:r="http://schemas.openxmlformats.org/officeDocument/2006/relationships" id="261" r:id="Rfa3a8a0a181845a4"/>
    <p:sldId xmlns:r="http://schemas.openxmlformats.org/officeDocument/2006/relationships" id="262" r:id="Rfba2f9c109e1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46793506f42ad" /><Relationship Type="http://schemas.openxmlformats.org/officeDocument/2006/relationships/slide" Target="/ppt/slides/slide1.xml" Id="Ra888c66a233641b4" /><Relationship Type="http://schemas.openxmlformats.org/officeDocument/2006/relationships/slide" Target="/ppt/slides/slide2.xml" Id="Rbbcd4d91ae9948ca" /><Relationship Type="http://schemas.openxmlformats.org/officeDocument/2006/relationships/slide" Target="/ppt/slides/slide3.xml" Id="R7e1a7f4708e945de" /><Relationship Type="http://schemas.openxmlformats.org/officeDocument/2006/relationships/slide" Target="/ppt/slides/slide4.xml" Id="R510e22944b464518" /><Relationship Type="http://schemas.openxmlformats.org/officeDocument/2006/relationships/slide" Target="/ppt/slides/slide5.xml" Id="R53e9917cc1ea4cb4" /><Relationship Type="http://schemas.openxmlformats.org/officeDocument/2006/relationships/slide" Target="/ppt/slides/slide6.xml" Id="Rfa3a8a0a181845a4" /><Relationship Type="http://schemas.openxmlformats.org/officeDocument/2006/relationships/slide" Target="/ppt/slides/slide7.xml" Id="Rfba2f9c109e1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a77b25dc6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4f8a0a81a4acb" /><Relationship Type="http://schemas.openxmlformats.org/officeDocument/2006/relationships/theme" Target="/ppt/slideMasters/theme/theme1.xml" Id="R45bec9472afd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4f8a0a81a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2888c0b1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2a2f4119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b20637c81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16448a302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5c3811f2e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8513d298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77338e336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Y-BIN INTERNATIONAL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4 523 440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4 781 186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CORNELIUS HÄUSLER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