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6237f7335a4e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d0c99cbfaf4291"/>
  </p:sldMasterIdLst>
  <p:sldIdLst>
    <p:sldId xmlns:r="http://schemas.openxmlformats.org/officeDocument/2006/relationships" id="256" r:id="Rb18505078e404a97"/>
    <p:sldId xmlns:r="http://schemas.openxmlformats.org/officeDocument/2006/relationships" id="257" r:id="R3768ba5b1af14916"/>
    <p:sldId xmlns:r="http://schemas.openxmlformats.org/officeDocument/2006/relationships" id="258" r:id="R5e0bd0e77a0446c9"/>
    <p:sldId xmlns:r="http://schemas.openxmlformats.org/officeDocument/2006/relationships" id="259" r:id="R822c88d6a8b54a1c"/>
    <p:sldId xmlns:r="http://schemas.openxmlformats.org/officeDocument/2006/relationships" id="260" r:id="R3eb99a1ae9764124"/>
    <p:sldId xmlns:r="http://schemas.openxmlformats.org/officeDocument/2006/relationships" id="261" r:id="R69984689621249a4"/>
    <p:sldId xmlns:r="http://schemas.openxmlformats.org/officeDocument/2006/relationships" id="262" r:id="R13cd4ac6bd2a4a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d0c99cbfaf4291" /><Relationship Type="http://schemas.openxmlformats.org/officeDocument/2006/relationships/slide" Target="/ppt/slides/slide1.xml" Id="Rb18505078e404a97" /><Relationship Type="http://schemas.openxmlformats.org/officeDocument/2006/relationships/slide" Target="/ppt/slides/slide2.xml" Id="R3768ba5b1af14916" /><Relationship Type="http://schemas.openxmlformats.org/officeDocument/2006/relationships/slide" Target="/ppt/slides/slide3.xml" Id="R5e0bd0e77a0446c9" /><Relationship Type="http://schemas.openxmlformats.org/officeDocument/2006/relationships/slide" Target="/ppt/slides/slide4.xml" Id="R822c88d6a8b54a1c" /><Relationship Type="http://schemas.openxmlformats.org/officeDocument/2006/relationships/slide" Target="/ppt/slides/slide5.xml" Id="R3eb99a1ae9764124" /><Relationship Type="http://schemas.openxmlformats.org/officeDocument/2006/relationships/slide" Target="/ppt/slides/slide6.xml" Id="R69984689621249a4" /><Relationship Type="http://schemas.openxmlformats.org/officeDocument/2006/relationships/slide" Target="/ppt/slides/slide7.xml" Id="R13cd4ac6bd2a4a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1bfebaa1724f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5956ab94246b2" /><Relationship Type="http://schemas.openxmlformats.org/officeDocument/2006/relationships/theme" Target="/ppt/slideMasters/theme/theme1.xml" Id="Ra3c3cbd8802045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65956ab94246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8bed595a34e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a5e4ef11a4e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51aa40d0a4a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d4363f3d34c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e4a147a5646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25f4120ce4e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e9af377474d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VARNER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KAPITAL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−9 954 275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−12 325 872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−157 515 655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1 609 094 762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1 633 330 665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INVEST AS  –  92,7 %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INVEST AS  –  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TERE AS  –  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KAPITAL AS  –  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66773100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991 248 668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KAPITAL AS</a:t>
            </a:r>
          </a:p>
        </p:txBody>
      </p:sp>
    </p:spTree>
  </p:cSld>
  <p:clrMapOvr>
    <a:masterClrMapping xmlns:a="http://schemas.openxmlformats.org/drawingml/2006/main"/>
  </p:clrMapOvr>
</p:sld>
</file>