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d7b0096ed24e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daede61a834385"/>
  </p:sldMasterIdLst>
  <p:sldIdLst>
    <p:sldId xmlns:r="http://schemas.openxmlformats.org/officeDocument/2006/relationships" id="256" r:id="R8c9a6a2fb36347cd"/>
    <p:sldId xmlns:r="http://schemas.openxmlformats.org/officeDocument/2006/relationships" id="257" r:id="R88fc9891cfc14fe4"/>
    <p:sldId xmlns:r="http://schemas.openxmlformats.org/officeDocument/2006/relationships" id="258" r:id="R5ec9ec177a2e4f33"/>
    <p:sldId xmlns:r="http://schemas.openxmlformats.org/officeDocument/2006/relationships" id="259" r:id="R76f4e9f105304259"/>
    <p:sldId xmlns:r="http://schemas.openxmlformats.org/officeDocument/2006/relationships" id="260" r:id="R5f17e77204df433f"/>
    <p:sldId xmlns:r="http://schemas.openxmlformats.org/officeDocument/2006/relationships" id="261" r:id="Re3b3538ad56c4d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daede61a834385" /><Relationship Type="http://schemas.openxmlformats.org/officeDocument/2006/relationships/slide" Target="/ppt/slides/slide1.xml" Id="R8c9a6a2fb36347cd" /><Relationship Type="http://schemas.openxmlformats.org/officeDocument/2006/relationships/slide" Target="/ppt/slides/slide2.xml" Id="R88fc9891cfc14fe4" /><Relationship Type="http://schemas.openxmlformats.org/officeDocument/2006/relationships/slide" Target="/ppt/slides/slide3.xml" Id="R5ec9ec177a2e4f33" /><Relationship Type="http://schemas.openxmlformats.org/officeDocument/2006/relationships/slide" Target="/ppt/slides/slide4.xml" Id="R76f4e9f105304259" /><Relationship Type="http://schemas.openxmlformats.org/officeDocument/2006/relationships/slide" Target="/ppt/slides/slide5.xml" Id="R5f17e77204df433f" /><Relationship Type="http://schemas.openxmlformats.org/officeDocument/2006/relationships/slide" Target="/ppt/slides/slide6.xml" Id="Re3b3538ad56c4d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c18df0e03444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eb48cb08a4a00" /><Relationship Type="http://schemas.openxmlformats.org/officeDocument/2006/relationships/theme" Target="/ppt/slideMasters/theme/theme1.xml" Id="R5eda9c1681d54c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6eb48cb08a4a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b8262663142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466e9e7b94e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5464c6b0946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daeffae6441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47a38103a4f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a2bcc8be54c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VARNER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66773100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991 248 668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