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fb2926b7e4e4d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b90e03105734848"/>
  </p:sldMasterIdLst>
  <p:sldIdLst>
    <p:sldId xmlns:r="http://schemas.openxmlformats.org/officeDocument/2006/relationships" id="256" r:id="R837ffd1cdc014df1"/>
    <p:sldId xmlns:r="http://schemas.openxmlformats.org/officeDocument/2006/relationships" id="257" r:id="R7d2c2ea388854442"/>
    <p:sldId xmlns:r="http://schemas.openxmlformats.org/officeDocument/2006/relationships" id="258" r:id="Raedb1ddeddb04237"/>
    <p:sldId xmlns:r="http://schemas.openxmlformats.org/officeDocument/2006/relationships" id="259" r:id="R07e2b860e6cf4c48"/>
    <p:sldId xmlns:r="http://schemas.openxmlformats.org/officeDocument/2006/relationships" id="260" r:id="R9a7352656fc24216"/>
    <p:sldId xmlns:r="http://schemas.openxmlformats.org/officeDocument/2006/relationships" id="261" r:id="R8b7428ab88e240d0"/>
    <p:sldId xmlns:r="http://schemas.openxmlformats.org/officeDocument/2006/relationships" id="262" r:id="Rc1068688b2094a9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90e03105734848" /><Relationship Type="http://schemas.openxmlformats.org/officeDocument/2006/relationships/slide" Target="/ppt/slides/slide1.xml" Id="R837ffd1cdc014df1" /><Relationship Type="http://schemas.openxmlformats.org/officeDocument/2006/relationships/slide" Target="/ppt/slides/slide2.xml" Id="R7d2c2ea388854442" /><Relationship Type="http://schemas.openxmlformats.org/officeDocument/2006/relationships/slide" Target="/ppt/slides/slide3.xml" Id="Raedb1ddeddb04237" /><Relationship Type="http://schemas.openxmlformats.org/officeDocument/2006/relationships/slide" Target="/ppt/slides/slide4.xml" Id="R07e2b860e6cf4c48" /><Relationship Type="http://schemas.openxmlformats.org/officeDocument/2006/relationships/slide" Target="/ppt/slides/slide5.xml" Id="R9a7352656fc24216" /><Relationship Type="http://schemas.openxmlformats.org/officeDocument/2006/relationships/slide" Target="/ppt/slides/slide6.xml" Id="R8b7428ab88e240d0" /><Relationship Type="http://schemas.openxmlformats.org/officeDocument/2006/relationships/slide" Target="/ppt/slides/slide7.xml" Id="Rc1068688b2094a9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1aff4e654e4e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ee5876483b4060" /><Relationship Type="http://schemas.openxmlformats.org/officeDocument/2006/relationships/theme" Target="/ppt/slideMasters/theme/theme1.xml" Id="Rbd9fcaf472e2415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3ee5876483b40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fa54d3a0b245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f0f239fa68483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99b5b95ed3413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c36d66e23745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16c2231d1c45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3e3092a3aa414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21fc4d3b3b4c6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KPT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KPT INVEST AS ble etablert [år] og holder til i Rong.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−35 566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135 718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9 755 723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9 755 723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PAUL TORSVIK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Blomåsen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5337 Rong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38 73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kptors@broadpark.no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991 241 558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KPT INVEST AS</a:t>
            </a:r>
          </a:p>
        </p:txBody>
      </p:sp>
    </p:spTree>
  </p:cSld>
  <p:clrMapOvr>
    <a:masterClrMapping xmlns:a="http://schemas.openxmlformats.org/drawingml/2006/main"/>
  </p:clrMapOvr>
</p:sld>
</file>