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d8654dd28364f2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e8398eef9ac4a53"/>
  </p:sldMasterIdLst>
  <p:sldIdLst>
    <p:sldId xmlns:r="http://schemas.openxmlformats.org/officeDocument/2006/relationships" id="256" r:id="Rda2c52251c57411b"/>
    <p:sldId xmlns:r="http://schemas.openxmlformats.org/officeDocument/2006/relationships" id="257" r:id="R6aa1e234a6e54636"/>
    <p:sldId xmlns:r="http://schemas.openxmlformats.org/officeDocument/2006/relationships" id="258" r:id="Rf0307bab691b4a07"/>
    <p:sldId xmlns:r="http://schemas.openxmlformats.org/officeDocument/2006/relationships" id="259" r:id="R06acfa717a78448a"/>
    <p:sldId xmlns:r="http://schemas.openxmlformats.org/officeDocument/2006/relationships" id="260" r:id="Rcb00b25d70f0440a"/>
    <p:sldId xmlns:r="http://schemas.openxmlformats.org/officeDocument/2006/relationships" id="261" r:id="R88b8dfa1108348aa"/>
    <p:sldId xmlns:r="http://schemas.openxmlformats.org/officeDocument/2006/relationships" id="262" r:id="R41de3521f2eb4a3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e8398eef9ac4a53" /><Relationship Type="http://schemas.openxmlformats.org/officeDocument/2006/relationships/slide" Target="/ppt/slides/slide1.xml" Id="Rda2c52251c57411b" /><Relationship Type="http://schemas.openxmlformats.org/officeDocument/2006/relationships/slide" Target="/ppt/slides/slide2.xml" Id="R6aa1e234a6e54636" /><Relationship Type="http://schemas.openxmlformats.org/officeDocument/2006/relationships/slide" Target="/ppt/slides/slide3.xml" Id="Rf0307bab691b4a07" /><Relationship Type="http://schemas.openxmlformats.org/officeDocument/2006/relationships/slide" Target="/ppt/slides/slide4.xml" Id="R06acfa717a78448a" /><Relationship Type="http://schemas.openxmlformats.org/officeDocument/2006/relationships/slide" Target="/ppt/slides/slide5.xml" Id="Rcb00b25d70f0440a" /><Relationship Type="http://schemas.openxmlformats.org/officeDocument/2006/relationships/slide" Target="/ppt/slides/slide6.xml" Id="R88b8dfa1108348aa" /><Relationship Type="http://schemas.openxmlformats.org/officeDocument/2006/relationships/slide" Target="/ppt/slides/slide7.xml" Id="R41de3521f2eb4a3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f5829625b404c6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d2ba04686c4902" /><Relationship Type="http://schemas.openxmlformats.org/officeDocument/2006/relationships/theme" Target="/ppt/slideMasters/theme/theme1.xml" Id="R49806b5bd69a40d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bd2ba04686c490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afe76a490c40e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bdb73c637f445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011b79cad7466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969058fd3d4ba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72cef83f194c3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6103706b6847f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3e070b7c0441e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MONDRIAN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MONDRIAN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MONDRIAN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MONDRIAN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MONDRIAN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MONDRIAN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339 801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−19 313 583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−25 557 070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32 377 246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106 437 330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MONDRIAN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VON KROGH ØYSTEIN FREDRIK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MONDRIAN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991 237 380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MONDRIAN AS</a:t>
            </a:r>
          </a:p>
        </p:txBody>
      </p:sp>
    </p:spTree>
  </p:cSld>
  <p:clrMapOvr>
    <a:masterClrMapping xmlns:a="http://schemas.openxmlformats.org/drawingml/2006/main"/>
  </p:clrMapOvr>
</p:sld>
</file>