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0affe709a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4eeb2570f46d9"/>
  </p:sldMasterIdLst>
  <p:sldIdLst>
    <p:sldId xmlns:r="http://schemas.openxmlformats.org/officeDocument/2006/relationships" id="256" r:id="R54a4ce5f1e514c06"/>
    <p:sldId xmlns:r="http://schemas.openxmlformats.org/officeDocument/2006/relationships" id="257" r:id="R83cef0e96a614069"/>
    <p:sldId xmlns:r="http://schemas.openxmlformats.org/officeDocument/2006/relationships" id="258" r:id="R7f6cd91373544582"/>
    <p:sldId xmlns:r="http://schemas.openxmlformats.org/officeDocument/2006/relationships" id="259" r:id="Rcf51f93bb2e441ca"/>
    <p:sldId xmlns:r="http://schemas.openxmlformats.org/officeDocument/2006/relationships" id="260" r:id="R1699df0ef02b4efe"/>
    <p:sldId xmlns:r="http://schemas.openxmlformats.org/officeDocument/2006/relationships" id="261" r:id="Ra07c3c4e900941d4"/>
    <p:sldId xmlns:r="http://schemas.openxmlformats.org/officeDocument/2006/relationships" id="262" r:id="Raf71d6c97dc5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4eeb2570f46d9" /><Relationship Type="http://schemas.openxmlformats.org/officeDocument/2006/relationships/slide" Target="/ppt/slides/slide1.xml" Id="R54a4ce5f1e514c06" /><Relationship Type="http://schemas.openxmlformats.org/officeDocument/2006/relationships/slide" Target="/ppt/slides/slide2.xml" Id="R83cef0e96a614069" /><Relationship Type="http://schemas.openxmlformats.org/officeDocument/2006/relationships/slide" Target="/ppt/slides/slide3.xml" Id="R7f6cd91373544582" /><Relationship Type="http://schemas.openxmlformats.org/officeDocument/2006/relationships/slide" Target="/ppt/slides/slide4.xml" Id="Rcf51f93bb2e441ca" /><Relationship Type="http://schemas.openxmlformats.org/officeDocument/2006/relationships/slide" Target="/ppt/slides/slide5.xml" Id="R1699df0ef02b4efe" /><Relationship Type="http://schemas.openxmlformats.org/officeDocument/2006/relationships/slide" Target="/ppt/slides/slide6.xml" Id="Ra07c3c4e900941d4" /><Relationship Type="http://schemas.openxmlformats.org/officeDocument/2006/relationships/slide" Target="/ppt/slides/slide7.xml" Id="Raf71d6c97dc5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12b39c7e9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e706c418144ca" /><Relationship Type="http://schemas.openxmlformats.org/officeDocument/2006/relationships/theme" Target="/ppt/slideMasters/theme/theme1.xml" Id="R8c2c9243b384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e706c4181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ebd5f595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08e58bec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fca57214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b3aed4da0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94e87898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0c83a096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3626fefe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SAINT-GOBAIN DISTRIBUTION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SAINT-GOBAIN DISTRIBUTION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175 186 377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−11 998 851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295 728 549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4 808 421 993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5 821 374 785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 GOBAIN DISTRIBUTION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991 212 531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SAINT-GOBAIN DISTRIBUTION NORWAY AS</a:t>
            </a:r>
          </a:p>
        </p:txBody>
      </p:sp>
    </p:spTree>
  </p:cSld>
  <p:clrMapOvr>
    <a:masterClrMapping xmlns:a="http://schemas.openxmlformats.org/drawingml/2006/main"/>
  </p:clrMapOvr>
</p:sld>
</file>