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671ba49eb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cbbad7a5147bc"/>
  </p:sldMasterIdLst>
  <p:sldIdLst>
    <p:sldId xmlns:r="http://schemas.openxmlformats.org/officeDocument/2006/relationships" id="256" r:id="R69091da492de4d3c"/>
    <p:sldId xmlns:r="http://schemas.openxmlformats.org/officeDocument/2006/relationships" id="257" r:id="Rb5fb4761dfa445f3"/>
    <p:sldId xmlns:r="http://schemas.openxmlformats.org/officeDocument/2006/relationships" id="258" r:id="R0c2ee235919b4072"/>
    <p:sldId xmlns:r="http://schemas.openxmlformats.org/officeDocument/2006/relationships" id="259" r:id="Ra4060bcf59814650"/>
    <p:sldId xmlns:r="http://schemas.openxmlformats.org/officeDocument/2006/relationships" id="260" r:id="Rcf7137eee66a4f1b"/>
    <p:sldId xmlns:r="http://schemas.openxmlformats.org/officeDocument/2006/relationships" id="261" r:id="R16b5669812de4f43"/>
    <p:sldId xmlns:r="http://schemas.openxmlformats.org/officeDocument/2006/relationships" id="262" r:id="Rf56506490c1f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cbbad7a5147bc" /><Relationship Type="http://schemas.openxmlformats.org/officeDocument/2006/relationships/slide" Target="/ppt/slides/slide1.xml" Id="R69091da492de4d3c" /><Relationship Type="http://schemas.openxmlformats.org/officeDocument/2006/relationships/slide" Target="/ppt/slides/slide2.xml" Id="Rb5fb4761dfa445f3" /><Relationship Type="http://schemas.openxmlformats.org/officeDocument/2006/relationships/slide" Target="/ppt/slides/slide3.xml" Id="R0c2ee235919b4072" /><Relationship Type="http://schemas.openxmlformats.org/officeDocument/2006/relationships/slide" Target="/ppt/slides/slide4.xml" Id="Ra4060bcf59814650" /><Relationship Type="http://schemas.openxmlformats.org/officeDocument/2006/relationships/slide" Target="/ppt/slides/slide5.xml" Id="Rcf7137eee66a4f1b" /><Relationship Type="http://schemas.openxmlformats.org/officeDocument/2006/relationships/slide" Target="/ppt/slides/slide6.xml" Id="R16b5669812de4f43" /><Relationship Type="http://schemas.openxmlformats.org/officeDocument/2006/relationships/slide" Target="/ppt/slides/slide7.xml" Id="Rf56506490c1f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4428aab9e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75e901b74404" /><Relationship Type="http://schemas.openxmlformats.org/officeDocument/2006/relationships/theme" Target="/ppt/slideMasters/theme/theme1.xml" Id="Rc76947b9cce5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775e901b7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50d22443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61f73dab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893573a0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8d31ca09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933579a24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fd58b325647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9250c958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