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8a169c185c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70df94ac564602"/>
  </p:sldMasterIdLst>
  <p:sldIdLst>
    <p:sldId xmlns:r="http://schemas.openxmlformats.org/officeDocument/2006/relationships" id="256" r:id="R70826c461b194f42"/>
    <p:sldId xmlns:r="http://schemas.openxmlformats.org/officeDocument/2006/relationships" id="257" r:id="Rc5b251be36ee4013"/>
    <p:sldId xmlns:r="http://schemas.openxmlformats.org/officeDocument/2006/relationships" id="258" r:id="R6de260aaf32a4485"/>
    <p:sldId xmlns:r="http://schemas.openxmlformats.org/officeDocument/2006/relationships" id="259" r:id="R8036311ec5314e54"/>
    <p:sldId xmlns:r="http://schemas.openxmlformats.org/officeDocument/2006/relationships" id="260" r:id="R30883edec25e4e97"/>
    <p:sldId xmlns:r="http://schemas.openxmlformats.org/officeDocument/2006/relationships" id="261" r:id="R1c66853affdc40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0df94ac564602" /><Relationship Type="http://schemas.openxmlformats.org/officeDocument/2006/relationships/slide" Target="/ppt/slides/slide1.xml" Id="R70826c461b194f42" /><Relationship Type="http://schemas.openxmlformats.org/officeDocument/2006/relationships/slide" Target="/ppt/slides/slide2.xml" Id="Rc5b251be36ee4013" /><Relationship Type="http://schemas.openxmlformats.org/officeDocument/2006/relationships/slide" Target="/ppt/slides/slide3.xml" Id="R6de260aaf32a4485" /><Relationship Type="http://schemas.openxmlformats.org/officeDocument/2006/relationships/slide" Target="/ppt/slides/slide4.xml" Id="R8036311ec5314e54" /><Relationship Type="http://schemas.openxmlformats.org/officeDocument/2006/relationships/slide" Target="/ppt/slides/slide5.xml" Id="R30883edec25e4e97" /><Relationship Type="http://schemas.openxmlformats.org/officeDocument/2006/relationships/slide" Target="/ppt/slides/slide6.xml" Id="R1c66853affdc40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eb37c64f7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cf77050284611" /><Relationship Type="http://schemas.openxmlformats.org/officeDocument/2006/relationships/theme" Target="/ppt/slideMasters/theme/theme1.xml" Id="R1af30ff39064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cf7705028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6a21de048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901dde59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5f6860ff3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f2e0683c143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d1e86f1734c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336854db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00 30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991 193 448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REVISJON AS</a:t>
            </a:r>
          </a:p>
        </p:txBody>
      </p:sp>
    </p:spTree>
  </p:cSld>
  <p:clrMapOvr>
    <a:masterClrMapping xmlns:a="http://schemas.openxmlformats.org/drawingml/2006/main"/>
  </p:clrMapOvr>
</p:sld>
</file>