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600ff5d6c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a8e2c26e24b96"/>
  </p:sldMasterIdLst>
  <p:sldIdLst>
    <p:sldId xmlns:r="http://schemas.openxmlformats.org/officeDocument/2006/relationships" id="256" r:id="R2fe38ff3d3f94ba6"/>
    <p:sldId xmlns:r="http://schemas.openxmlformats.org/officeDocument/2006/relationships" id="257" r:id="Rc832fc9924904d6b"/>
    <p:sldId xmlns:r="http://schemas.openxmlformats.org/officeDocument/2006/relationships" id="258" r:id="R4e1987c4c5cf4ade"/>
    <p:sldId xmlns:r="http://schemas.openxmlformats.org/officeDocument/2006/relationships" id="259" r:id="R071ed999dd3a478a"/>
    <p:sldId xmlns:r="http://schemas.openxmlformats.org/officeDocument/2006/relationships" id="260" r:id="R09be4b9eef374f4a"/>
    <p:sldId xmlns:r="http://schemas.openxmlformats.org/officeDocument/2006/relationships" id="261" r:id="Ra1ad0ccb10304ef0"/>
    <p:sldId xmlns:r="http://schemas.openxmlformats.org/officeDocument/2006/relationships" id="262" r:id="Rf51d2858c094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a8e2c26e24b96" /><Relationship Type="http://schemas.openxmlformats.org/officeDocument/2006/relationships/slide" Target="/ppt/slides/slide1.xml" Id="R2fe38ff3d3f94ba6" /><Relationship Type="http://schemas.openxmlformats.org/officeDocument/2006/relationships/slide" Target="/ppt/slides/slide2.xml" Id="Rc832fc9924904d6b" /><Relationship Type="http://schemas.openxmlformats.org/officeDocument/2006/relationships/slide" Target="/ppt/slides/slide3.xml" Id="R4e1987c4c5cf4ade" /><Relationship Type="http://schemas.openxmlformats.org/officeDocument/2006/relationships/slide" Target="/ppt/slides/slide4.xml" Id="R071ed999dd3a478a" /><Relationship Type="http://schemas.openxmlformats.org/officeDocument/2006/relationships/slide" Target="/ppt/slides/slide5.xml" Id="R09be4b9eef374f4a" /><Relationship Type="http://schemas.openxmlformats.org/officeDocument/2006/relationships/slide" Target="/ppt/slides/slide6.xml" Id="Ra1ad0ccb10304ef0" /><Relationship Type="http://schemas.openxmlformats.org/officeDocument/2006/relationships/slide" Target="/ppt/slides/slide7.xml" Id="Rf51d2858c094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9b6a57df8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594c79d24af7" /><Relationship Type="http://schemas.openxmlformats.org/officeDocument/2006/relationships/theme" Target="/ppt/slideMasters/theme/theme1.xml" Id="Ra535db2c9f84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1594c79d2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b905fb27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b1877922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d459828e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3c651a63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d0cd9dad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9b29241f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003faade7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RORGE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