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2783227369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3645cf86d40b7"/>
  </p:sldMasterIdLst>
  <p:sldIdLst>
    <p:sldId xmlns:r="http://schemas.openxmlformats.org/officeDocument/2006/relationships" id="256" r:id="R8c9be7cfa09d4f9f"/>
    <p:sldId xmlns:r="http://schemas.openxmlformats.org/officeDocument/2006/relationships" id="257" r:id="R0954648ca5de4df2"/>
    <p:sldId xmlns:r="http://schemas.openxmlformats.org/officeDocument/2006/relationships" id="258" r:id="Rf9b886d22d034067"/>
    <p:sldId xmlns:r="http://schemas.openxmlformats.org/officeDocument/2006/relationships" id="259" r:id="Rbe192618fe1d406e"/>
    <p:sldId xmlns:r="http://schemas.openxmlformats.org/officeDocument/2006/relationships" id="260" r:id="R31f1175f52724b61"/>
    <p:sldId xmlns:r="http://schemas.openxmlformats.org/officeDocument/2006/relationships" id="261" r:id="Ra6eed53462c841b5"/>
    <p:sldId xmlns:r="http://schemas.openxmlformats.org/officeDocument/2006/relationships" id="262" r:id="Rca59a1647a32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3645cf86d40b7" /><Relationship Type="http://schemas.openxmlformats.org/officeDocument/2006/relationships/slide" Target="/ppt/slides/slide1.xml" Id="R8c9be7cfa09d4f9f" /><Relationship Type="http://schemas.openxmlformats.org/officeDocument/2006/relationships/slide" Target="/ppt/slides/slide2.xml" Id="R0954648ca5de4df2" /><Relationship Type="http://schemas.openxmlformats.org/officeDocument/2006/relationships/slide" Target="/ppt/slides/slide3.xml" Id="Rf9b886d22d034067" /><Relationship Type="http://schemas.openxmlformats.org/officeDocument/2006/relationships/slide" Target="/ppt/slides/slide4.xml" Id="Rbe192618fe1d406e" /><Relationship Type="http://schemas.openxmlformats.org/officeDocument/2006/relationships/slide" Target="/ppt/slides/slide5.xml" Id="R31f1175f52724b61" /><Relationship Type="http://schemas.openxmlformats.org/officeDocument/2006/relationships/slide" Target="/ppt/slides/slide6.xml" Id="Ra6eed53462c841b5" /><Relationship Type="http://schemas.openxmlformats.org/officeDocument/2006/relationships/slide" Target="/ppt/slides/slide7.xml" Id="Rca59a1647a32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3870755fb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b321e7434186" /><Relationship Type="http://schemas.openxmlformats.org/officeDocument/2006/relationships/theme" Target="/ppt/slideMasters/theme/theme1.xml" Id="R3af6d4a8316d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fb321e743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d88b900b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561f64deb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20d3309ac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5dd243f0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2b23fa9d6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5adb8563f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d500522c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−936 008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JAN ROALD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PER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Roald Myking, Straumane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