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9d86cb2f6848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49f46bb5b24736"/>
  </p:sldMasterIdLst>
  <p:sldIdLst>
    <p:sldId xmlns:r="http://schemas.openxmlformats.org/officeDocument/2006/relationships" id="256" r:id="R2b911d4e5cec40b9"/>
    <p:sldId xmlns:r="http://schemas.openxmlformats.org/officeDocument/2006/relationships" id="257" r:id="R292fd6997841465c"/>
    <p:sldId xmlns:r="http://schemas.openxmlformats.org/officeDocument/2006/relationships" id="258" r:id="R297de20b295542d3"/>
    <p:sldId xmlns:r="http://schemas.openxmlformats.org/officeDocument/2006/relationships" id="259" r:id="Raef2633965e0470a"/>
    <p:sldId xmlns:r="http://schemas.openxmlformats.org/officeDocument/2006/relationships" id="260" r:id="R4c13539dcd3346f8"/>
    <p:sldId xmlns:r="http://schemas.openxmlformats.org/officeDocument/2006/relationships" id="261" r:id="R14cb7b31200b4a91"/>
    <p:sldId xmlns:r="http://schemas.openxmlformats.org/officeDocument/2006/relationships" id="262" r:id="R2df50872629c4c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9f46bb5b24736" /><Relationship Type="http://schemas.openxmlformats.org/officeDocument/2006/relationships/slide" Target="/ppt/slides/slide1.xml" Id="R2b911d4e5cec40b9" /><Relationship Type="http://schemas.openxmlformats.org/officeDocument/2006/relationships/slide" Target="/ppt/slides/slide2.xml" Id="R292fd6997841465c" /><Relationship Type="http://schemas.openxmlformats.org/officeDocument/2006/relationships/slide" Target="/ppt/slides/slide3.xml" Id="R297de20b295542d3" /><Relationship Type="http://schemas.openxmlformats.org/officeDocument/2006/relationships/slide" Target="/ppt/slides/slide4.xml" Id="Raef2633965e0470a" /><Relationship Type="http://schemas.openxmlformats.org/officeDocument/2006/relationships/slide" Target="/ppt/slides/slide5.xml" Id="R4c13539dcd3346f8" /><Relationship Type="http://schemas.openxmlformats.org/officeDocument/2006/relationships/slide" Target="/ppt/slides/slide6.xml" Id="R14cb7b31200b4a91" /><Relationship Type="http://schemas.openxmlformats.org/officeDocument/2006/relationships/slide" Target="/ppt/slides/slide7.xml" Id="R2df50872629c4c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733d28f7243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2f3455eca4e77" /><Relationship Type="http://schemas.openxmlformats.org/officeDocument/2006/relationships/theme" Target="/ppt/slideMasters/theme/theme1.xml" Id="Re3993b2e288249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32f3455eca4e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3e83f19a940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be0332cda48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e740aa82442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ba4a6aca742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925ad8eef44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18965d4544c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d7126d1864f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ZITAS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9 658 887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9 356 061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9 761 763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14 993 840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 MONA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991 166 653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