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353b32c98545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6cb1a2a74847d5"/>
  </p:sldMasterIdLst>
  <p:sldIdLst>
    <p:sldId xmlns:r="http://schemas.openxmlformats.org/officeDocument/2006/relationships" id="256" r:id="Reec1b6a9be6846f0"/>
    <p:sldId xmlns:r="http://schemas.openxmlformats.org/officeDocument/2006/relationships" id="257" r:id="R75d95768e47947aa"/>
    <p:sldId xmlns:r="http://schemas.openxmlformats.org/officeDocument/2006/relationships" id="258" r:id="R30269ed0d1d54619"/>
    <p:sldId xmlns:r="http://schemas.openxmlformats.org/officeDocument/2006/relationships" id="259" r:id="Rc4ecf2e1a5b74d7a"/>
    <p:sldId xmlns:r="http://schemas.openxmlformats.org/officeDocument/2006/relationships" id="260" r:id="R3c2823c3975e49b1"/>
    <p:sldId xmlns:r="http://schemas.openxmlformats.org/officeDocument/2006/relationships" id="261" r:id="Rbe6cc94a98b04932"/>
    <p:sldId xmlns:r="http://schemas.openxmlformats.org/officeDocument/2006/relationships" id="262" r:id="Rec1d8804815743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6cb1a2a74847d5" /><Relationship Type="http://schemas.openxmlformats.org/officeDocument/2006/relationships/slide" Target="/ppt/slides/slide1.xml" Id="Reec1b6a9be6846f0" /><Relationship Type="http://schemas.openxmlformats.org/officeDocument/2006/relationships/slide" Target="/ppt/slides/slide2.xml" Id="R75d95768e47947aa" /><Relationship Type="http://schemas.openxmlformats.org/officeDocument/2006/relationships/slide" Target="/ppt/slides/slide3.xml" Id="R30269ed0d1d54619" /><Relationship Type="http://schemas.openxmlformats.org/officeDocument/2006/relationships/slide" Target="/ppt/slides/slide4.xml" Id="Rc4ecf2e1a5b74d7a" /><Relationship Type="http://schemas.openxmlformats.org/officeDocument/2006/relationships/slide" Target="/ppt/slides/slide5.xml" Id="R3c2823c3975e49b1" /><Relationship Type="http://schemas.openxmlformats.org/officeDocument/2006/relationships/slide" Target="/ppt/slides/slide6.xml" Id="Rbe6cc94a98b04932" /><Relationship Type="http://schemas.openxmlformats.org/officeDocument/2006/relationships/slide" Target="/ppt/slides/slide7.xml" Id="Rec1d8804815743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679cd3c65140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01a2cc89ef45f5" /><Relationship Type="http://schemas.openxmlformats.org/officeDocument/2006/relationships/theme" Target="/ppt/slideMasters/theme/theme1.xml" Id="Rb431856f533249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01a2cc89ef45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12753a0e2b4a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5cc93eadad4a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1ea29701d042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6d00c71a846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c7fc4d4c6249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2a41683c8f4c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b0423b1cea4e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FRISIKT KIRKENÆR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KIRKENÆR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FRISIKT KIRKENÆR AS ble etablert [år] og holder til i Kirkenær.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KIRKENÆR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KIRKENÆR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KIRKENÆR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24 425 890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−1 657 732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−1 494 538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1 070 390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7 743 337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KIRKENÆR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MYHREN GEIR ARNFINN R  –  47,3 %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LANDE TONE ELISABETH  –  28,0 %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SIW HEGE GULLIKSTAD AS  –  24,7 %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KIRKENÆR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Solørvegen 1037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2260 Kirkenær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991 163 328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KIRKENÆR AS</a:t>
            </a:r>
          </a:p>
        </p:txBody>
      </p:sp>
    </p:spTree>
  </p:cSld>
  <p:clrMapOvr>
    <a:masterClrMapping xmlns:a="http://schemas.openxmlformats.org/drawingml/2006/main"/>
  </p:clrMapOvr>
</p:sld>
</file>