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b88da532a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184bf16ad4f0b"/>
  </p:sldMasterIdLst>
  <p:sldIdLst>
    <p:sldId xmlns:r="http://schemas.openxmlformats.org/officeDocument/2006/relationships" id="256" r:id="R78e3206c79ca4aec"/>
    <p:sldId xmlns:r="http://schemas.openxmlformats.org/officeDocument/2006/relationships" id="257" r:id="R58eca11e72f142fc"/>
    <p:sldId xmlns:r="http://schemas.openxmlformats.org/officeDocument/2006/relationships" id="258" r:id="R020146e661b54026"/>
    <p:sldId xmlns:r="http://schemas.openxmlformats.org/officeDocument/2006/relationships" id="259" r:id="R18847e1739f546ff"/>
    <p:sldId xmlns:r="http://schemas.openxmlformats.org/officeDocument/2006/relationships" id="260" r:id="Ra5032beb77d94045"/>
    <p:sldId xmlns:r="http://schemas.openxmlformats.org/officeDocument/2006/relationships" id="261" r:id="Ra3f08bc7a1f1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184bf16ad4f0b" /><Relationship Type="http://schemas.openxmlformats.org/officeDocument/2006/relationships/slide" Target="/ppt/slides/slide1.xml" Id="R78e3206c79ca4aec" /><Relationship Type="http://schemas.openxmlformats.org/officeDocument/2006/relationships/slide" Target="/ppt/slides/slide2.xml" Id="R58eca11e72f142fc" /><Relationship Type="http://schemas.openxmlformats.org/officeDocument/2006/relationships/slide" Target="/ppt/slides/slide3.xml" Id="R020146e661b54026" /><Relationship Type="http://schemas.openxmlformats.org/officeDocument/2006/relationships/slide" Target="/ppt/slides/slide4.xml" Id="R18847e1739f546ff" /><Relationship Type="http://schemas.openxmlformats.org/officeDocument/2006/relationships/slide" Target="/ppt/slides/slide5.xml" Id="Ra5032beb77d94045" /><Relationship Type="http://schemas.openxmlformats.org/officeDocument/2006/relationships/slide" Target="/ppt/slides/slide6.xml" Id="Ra3f08bc7a1f1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88e5ff293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7fd2e42f94b25" /><Relationship Type="http://schemas.openxmlformats.org/officeDocument/2006/relationships/theme" Target="/ppt/slideMasters/theme/theme1.xml" Id="R13b24c42ee10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c7fd2e42f9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3bfdc142d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dab3514f6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a2068c3ed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207dc6f4944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4086bf2934a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8514d234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KIRKENÆR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991 163 328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