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bd91aafd1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6dcf0142d49e8"/>
  </p:sldMasterIdLst>
  <p:sldIdLst>
    <p:sldId xmlns:r="http://schemas.openxmlformats.org/officeDocument/2006/relationships" id="256" r:id="R8b2fd52eb4884b83"/>
    <p:sldId xmlns:r="http://schemas.openxmlformats.org/officeDocument/2006/relationships" id="257" r:id="Rdb4fce0533524a14"/>
    <p:sldId xmlns:r="http://schemas.openxmlformats.org/officeDocument/2006/relationships" id="258" r:id="R4e3037247f1b429c"/>
    <p:sldId xmlns:r="http://schemas.openxmlformats.org/officeDocument/2006/relationships" id="259" r:id="R35c4458845e5423f"/>
    <p:sldId xmlns:r="http://schemas.openxmlformats.org/officeDocument/2006/relationships" id="260" r:id="R0538c92a8be34769"/>
    <p:sldId xmlns:r="http://schemas.openxmlformats.org/officeDocument/2006/relationships" id="261" r:id="R67075eace13d4cff"/>
    <p:sldId xmlns:r="http://schemas.openxmlformats.org/officeDocument/2006/relationships" id="262" r:id="R5c1b50da320a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6dcf0142d49e8" /><Relationship Type="http://schemas.openxmlformats.org/officeDocument/2006/relationships/slide" Target="/ppt/slides/slide1.xml" Id="R8b2fd52eb4884b83" /><Relationship Type="http://schemas.openxmlformats.org/officeDocument/2006/relationships/slide" Target="/ppt/slides/slide2.xml" Id="Rdb4fce0533524a14" /><Relationship Type="http://schemas.openxmlformats.org/officeDocument/2006/relationships/slide" Target="/ppt/slides/slide3.xml" Id="R4e3037247f1b429c" /><Relationship Type="http://schemas.openxmlformats.org/officeDocument/2006/relationships/slide" Target="/ppt/slides/slide4.xml" Id="R35c4458845e5423f" /><Relationship Type="http://schemas.openxmlformats.org/officeDocument/2006/relationships/slide" Target="/ppt/slides/slide5.xml" Id="R0538c92a8be34769" /><Relationship Type="http://schemas.openxmlformats.org/officeDocument/2006/relationships/slide" Target="/ppt/slides/slide6.xml" Id="R67075eace13d4cff" /><Relationship Type="http://schemas.openxmlformats.org/officeDocument/2006/relationships/slide" Target="/ppt/slides/slide7.xml" Id="R5c1b50da320a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9a2e39153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8e1ac45b4bbc" /><Relationship Type="http://schemas.openxmlformats.org/officeDocument/2006/relationships/theme" Target="/ppt/slideMasters/theme/theme1.xml" Id="Rf8c743e7e504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b8e1ac45b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bacfb7c1d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d45ed5b88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47e432c2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9b83a6352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e605433f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7b7cf9bf8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4dfb67324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FELICE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FELICE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10 495 187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10 496 316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ERICHSEN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Erivhsen, Østenåslia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58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991 124 799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FELICE INVEST AS</a:t>
            </a:r>
          </a:p>
        </p:txBody>
      </p:sp>
    </p:spTree>
  </p:cSld>
  <p:clrMapOvr>
    <a:masterClrMapping xmlns:a="http://schemas.openxmlformats.org/drawingml/2006/main"/>
  </p:clrMapOvr>
</p:sld>
</file>