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092e95a0a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31a9a97a74161"/>
  </p:sldMasterIdLst>
  <p:sldIdLst>
    <p:sldId xmlns:r="http://schemas.openxmlformats.org/officeDocument/2006/relationships" id="256" r:id="R15458304122c49dc"/>
    <p:sldId xmlns:r="http://schemas.openxmlformats.org/officeDocument/2006/relationships" id="257" r:id="R788fa43e1b164ccb"/>
    <p:sldId xmlns:r="http://schemas.openxmlformats.org/officeDocument/2006/relationships" id="258" r:id="Rd32c9f8c6a9b4882"/>
    <p:sldId xmlns:r="http://schemas.openxmlformats.org/officeDocument/2006/relationships" id="259" r:id="R71f4e520e21b4045"/>
    <p:sldId xmlns:r="http://schemas.openxmlformats.org/officeDocument/2006/relationships" id="260" r:id="Re8499f4f8df1459c"/>
    <p:sldId xmlns:r="http://schemas.openxmlformats.org/officeDocument/2006/relationships" id="261" r:id="Rfbe06db537004e1f"/>
    <p:sldId xmlns:r="http://schemas.openxmlformats.org/officeDocument/2006/relationships" id="262" r:id="Rb3a4d64b1d81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31a9a97a74161" /><Relationship Type="http://schemas.openxmlformats.org/officeDocument/2006/relationships/slide" Target="/ppt/slides/slide1.xml" Id="R15458304122c49dc" /><Relationship Type="http://schemas.openxmlformats.org/officeDocument/2006/relationships/slide" Target="/ppt/slides/slide2.xml" Id="R788fa43e1b164ccb" /><Relationship Type="http://schemas.openxmlformats.org/officeDocument/2006/relationships/slide" Target="/ppt/slides/slide3.xml" Id="Rd32c9f8c6a9b4882" /><Relationship Type="http://schemas.openxmlformats.org/officeDocument/2006/relationships/slide" Target="/ppt/slides/slide4.xml" Id="R71f4e520e21b4045" /><Relationship Type="http://schemas.openxmlformats.org/officeDocument/2006/relationships/slide" Target="/ppt/slides/slide5.xml" Id="Re8499f4f8df1459c" /><Relationship Type="http://schemas.openxmlformats.org/officeDocument/2006/relationships/slide" Target="/ppt/slides/slide6.xml" Id="Rfbe06db537004e1f" /><Relationship Type="http://schemas.openxmlformats.org/officeDocument/2006/relationships/slide" Target="/ppt/slides/slide7.xml" Id="Rb3a4d64b1d81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ba6f66993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cca72657457a" /><Relationship Type="http://schemas.openxmlformats.org/officeDocument/2006/relationships/theme" Target="/ppt/slideMasters/theme/theme1.xml" Id="Ra01607343a2c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bcca72657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85cb2b02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38ed2f99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b194ae47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b6188eac4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b711e9d3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87383631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db7c2d4642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