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18600a3e2746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fa5e6e32da45cd"/>
  </p:sldMasterIdLst>
  <p:sldIdLst>
    <p:sldId xmlns:r="http://schemas.openxmlformats.org/officeDocument/2006/relationships" id="256" r:id="R4ddfef3d02e74c59"/>
    <p:sldId xmlns:r="http://schemas.openxmlformats.org/officeDocument/2006/relationships" id="257" r:id="Rac03c09dea0f4c7e"/>
    <p:sldId xmlns:r="http://schemas.openxmlformats.org/officeDocument/2006/relationships" id="258" r:id="R264c79df6a174ba2"/>
    <p:sldId xmlns:r="http://schemas.openxmlformats.org/officeDocument/2006/relationships" id="259" r:id="R55345a23080d4270"/>
    <p:sldId xmlns:r="http://schemas.openxmlformats.org/officeDocument/2006/relationships" id="260" r:id="R8de3194503f94a44"/>
    <p:sldId xmlns:r="http://schemas.openxmlformats.org/officeDocument/2006/relationships" id="261" r:id="Re158545f6b9f40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fa5e6e32da45cd" /><Relationship Type="http://schemas.openxmlformats.org/officeDocument/2006/relationships/slide" Target="/ppt/slides/slide1.xml" Id="R4ddfef3d02e74c59" /><Relationship Type="http://schemas.openxmlformats.org/officeDocument/2006/relationships/slide" Target="/ppt/slides/slide2.xml" Id="Rac03c09dea0f4c7e" /><Relationship Type="http://schemas.openxmlformats.org/officeDocument/2006/relationships/slide" Target="/ppt/slides/slide3.xml" Id="R264c79df6a174ba2" /><Relationship Type="http://schemas.openxmlformats.org/officeDocument/2006/relationships/slide" Target="/ppt/slides/slide4.xml" Id="R55345a23080d4270" /><Relationship Type="http://schemas.openxmlformats.org/officeDocument/2006/relationships/slide" Target="/ppt/slides/slide5.xml" Id="R8de3194503f94a44" /><Relationship Type="http://schemas.openxmlformats.org/officeDocument/2006/relationships/slide" Target="/ppt/slides/slide6.xml" Id="Re158545f6b9f40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4854170af842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2bbe04553465f" /><Relationship Type="http://schemas.openxmlformats.org/officeDocument/2006/relationships/theme" Target="/ppt/slideMasters/theme/theme1.xml" Id="Rfc4339cc334c49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32bbe0455346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e42656edb4f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c1c87be7f4f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f2c7c318847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450dc25e847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072ad952847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92fa80eba49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TH-KAPITAL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Gjøysavegen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4110 Forsand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70 36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991 093 095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