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7f8a4cf9d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07aa7b7614988"/>
  </p:sldMasterIdLst>
  <p:sldIdLst>
    <p:sldId xmlns:r="http://schemas.openxmlformats.org/officeDocument/2006/relationships" id="256" r:id="R6dd79bfc1d4349a2"/>
    <p:sldId xmlns:r="http://schemas.openxmlformats.org/officeDocument/2006/relationships" id="257" r:id="Rf7ccf7d5b9bc4565"/>
    <p:sldId xmlns:r="http://schemas.openxmlformats.org/officeDocument/2006/relationships" id="258" r:id="R0f9fbbea23e74b61"/>
    <p:sldId xmlns:r="http://schemas.openxmlformats.org/officeDocument/2006/relationships" id="259" r:id="Rc29636ad8cfa42da"/>
    <p:sldId xmlns:r="http://schemas.openxmlformats.org/officeDocument/2006/relationships" id="260" r:id="R034c98650f094559"/>
    <p:sldId xmlns:r="http://schemas.openxmlformats.org/officeDocument/2006/relationships" id="261" r:id="R87764cb50884486f"/>
    <p:sldId xmlns:r="http://schemas.openxmlformats.org/officeDocument/2006/relationships" id="262" r:id="R297bb3b9d30b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07aa7b7614988" /><Relationship Type="http://schemas.openxmlformats.org/officeDocument/2006/relationships/slide" Target="/ppt/slides/slide1.xml" Id="R6dd79bfc1d4349a2" /><Relationship Type="http://schemas.openxmlformats.org/officeDocument/2006/relationships/slide" Target="/ppt/slides/slide2.xml" Id="Rf7ccf7d5b9bc4565" /><Relationship Type="http://schemas.openxmlformats.org/officeDocument/2006/relationships/slide" Target="/ppt/slides/slide3.xml" Id="R0f9fbbea23e74b61" /><Relationship Type="http://schemas.openxmlformats.org/officeDocument/2006/relationships/slide" Target="/ppt/slides/slide4.xml" Id="Rc29636ad8cfa42da" /><Relationship Type="http://schemas.openxmlformats.org/officeDocument/2006/relationships/slide" Target="/ppt/slides/slide5.xml" Id="R034c98650f094559" /><Relationship Type="http://schemas.openxmlformats.org/officeDocument/2006/relationships/slide" Target="/ppt/slides/slide6.xml" Id="R87764cb50884486f" /><Relationship Type="http://schemas.openxmlformats.org/officeDocument/2006/relationships/slide" Target="/ppt/slides/slide7.xml" Id="R297bb3b9d30b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d80fae161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2f4f3a9d4bed" /><Relationship Type="http://schemas.openxmlformats.org/officeDocument/2006/relationships/theme" Target="/ppt/slideMasters/theme/theme1.xml" Id="R09bf467da9da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f42f4f3a9d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c9e3c9060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103185ce2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67e37e327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159d8bc34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22c712408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43621cff0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6f192b03b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KOMPETANSE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35 388 426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11 778 127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TANGEN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MAGERØY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SLETTEN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STØLEN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TANGEN GRIMELID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ORSETH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Lyngjavegen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