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3fe084656e4d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85538a90ce48db"/>
  </p:sldMasterIdLst>
  <p:sldIdLst>
    <p:sldId xmlns:r="http://schemas.openxmlformats.org/officeDocument/2006/relationships" id="256" r:id="R3eda294fd0494e37"/>
    <p:sldId xmlns:r="http://schemas.openxmlformats.org/officeDocument/2006/relationships" id="257" r:id="Rf6bfb277271340bb"/>
    <p:sldId xmlns:r="http://schemas.openxmlformats.org/officeDocument/2006/relationships" id="258" r:id="R076ecf0863024268"/>
    <p:sldId xmlns:r="http://schemas.openxmlformats.org/officeDocument/2006/relationships" id="259" r:id="Rdc7b399fa4994d9a"/>
    <p:sldId xmlns:r="http://schemas.openxmlformats.org/officeDocument/2006/relationships" id="260" r:id="R35d553a080a14bc6"/>
    <p:sldId xmlns:r="http://schemas.openxmlformats.org/officeDocument/2006/relationships" id="261" r:id="R586cd2ba12b440f4"/>
    <p:sldId xmlns:r="http://schemas.openxmlformats.org/officeDocument/2006/relationships" id="262" r:id="Ra1193353111a49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85538a90ce48db" /><Relationship Type="http://schemas.openxmlformats.org/officeDocument/2006/relationships/slide" Target="/ppt/slides/slide1.xml" Id="R3eda294fd0494e37" /><Relationship Type="http://schemas.openxmlformats.org/officeDocument/2006/relationships/slide" Target="/ppt/slides/slide2.xml" Id="Rf6bfb277271340bb" /><Relationship Type="http://schemas.openxmlformats.org/officeDocument/2006/relationships/slide" Target="/ppt/slides/slide3.xml" Id="R076ecf0863024268" /><Relationship Type="http://schemas.openxmlformats.org/officeDocument/2006/relationships/slide" Target="/ppt/slides/slide4.xml" Id="Rdc7b399fa4994d9a" /><Relationship Type="http://schemas.openxmlformats.org/officeDocument/2006/relationships/slide" Target="/ppt/slides/slide5.xml" Id="R35d553a080a14bc6" /><Relationship Type="http://schemas.openxmlformats.org/officeDocument/2006/relationships/slide" Target="/ppt/slides/slide6.xml" Id="R586cd2ba12b440f4" /><Relationship Type="http://schemas.openxmlformats.org/officeDocument/2006/relationships/slide" Target="/ppt/slides/slide7.xml" Id="Ra1193353111a49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d4af39e1d044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64321b7224019" /><Relationship Type="http://schemas.openxmlformats.org/officeDocument/2006/relationships/theme" Target="/ppt/slideMasters/theme/theme1.xml" Id="R7b9a605fd3954b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764321b72240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8dbbfead24e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3fa83356d44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9cb6acfbb47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ed7820aa547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4a701bd8c45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9bc34312844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b748964da42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CATO BERNTSEN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 BERNTSEN AS ble etablert [år] og holder til i 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21 956 956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−524 559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−745 103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6 936 120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17 184 994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 BERNTSEN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BERNTSEN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ANDRÉ BERNTSEN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HØGSETH BERNTSEN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Tyrihjellen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1903 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991 052 313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 BERNTSEN AS</a:t>
            </a:r>
          </a:p>
        </p:txBody>
      </p:sp>
    </p:spTree>
  </p:cSld>
  <p:clrMapOvr>
    <a:masterClrMapping xmlns:a="http://schemas.openxmlformats.org/drawingml/2006/main"/>
  </p:clrMapOvr>
</p:sld>
</file>