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3184197b648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5c380f2f084c7d"/>
  </p:sldMasterIdLst>
  <p:sldIdLst>
    <p:sldId xmlns:r="http://schemas.openxmlformats.org/officeDocument/2006/relationships" id="256" r:id="Ra364b84cb9a94bad"/>
    <p:sldId xmlns:r="http://schemas.openxmlformats.org/officeDocument/2006/relationships" id="257" r:id="Rf3c94c8d6cc746f3"/>
    <p:sldId xmlns:r="http://schemas.openxmlformats.org/officeDocument/2006/relationships" id="258" r:id="R99356590a9c44122"/>
    <p:sldId xmlns:r="http://schemas.openxmlformats.org/officeDocument/2006/relationships" id="259" r:id="R2b35647567334c5e"/>
    <p:sldId xmlns:r="http://schemas.openxmlformats.org/officeDocument/2006/relationships" id="260" r:id="R4f7906c34b584c3e"/>
    <p:sldId xmlns:r="http://schemas.openxmlformats.org/officeDocument/2006/relationships" id="261" r:id="Rc583477d35b94b68"/>
    <p:sldId xmlns:r="http://schemas.openxmlformats.org/officeDocument/2006/relationships" id="262" r:id="R67aac80ae8a944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5c380f2f084c7d" /><Relationship Type="http://schemas.openxmlformats.org/officeDocument/2006/relationships/slide" Target="/ppt/slides/slide1.xml" Id="Ra364b84cb9a94bad" /><Relationship Type="http://schemas.openxmlformats.org/officeDocument/2006/relationships/slide" Target="/ppt/slides/slide2.xml" Id="Rf3c94c8d6cc746f3" /><Relationship Type="http://schemas.openxmlformats.org/officeDocument/2006/relationships/slide" Target="/ppt/slides/slide3.xml" Id="R99356590a9c44122" /><Relationship Type="http://schemas.openxmlformats.org/officeDocument/2006/relationships/slide" Target="/ppt/slides/slide4.xml" Id="R2b35647567334c5e" /><Relationship Type="http://schemas.openxmlformats.org/officeDocument/2006/relationships/slide" Target="/ppt/slides/slide5.xml" Id="R4f7906c34b584c3e" /><Relationship Type="http://schemas.openxmlformats.org/officeDocument/2006/relationships/slide" Target="/ppt/slides/slide6.xml" Id="Rc583477d35b94b68" /><Relationship Type="http://schemas.openxmlformats.org/officeDocument/2006/relationships/slide" Target="/ppt/slides/slide7.xml" Id="R67aac80ae8a944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4e49da0104e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19e2856434880" /><Relationship Type="http://schemas.openxmlformats.org/officeDocument/2006/relationships/theme" Target="/ppt/slideMasters/theme/theme1.xml" Id="R068f5a139d3f4d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219e28564348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7c11b47c44f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f3b6ccfb484f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1d208b14c243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12f05033d946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aea0fddced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7ce9336e847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7b295c0e24c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STRYN TRELAST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STRYN TRELAST AS ble etablert [år] og holder til i Stryn.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37 715 033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2 733 375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2 141 492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6 196 551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13 260 171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ORV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Grandevegen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6783 Stryn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87 16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ottovik@frisurf.no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991 007 407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STRYN TRELAST AS</a:t>
            </a:r>
          </a:p>
        </p:txBody>
      </p:sp>
    </p:spTree>
  </p:cSld>
  <p:clrMapOvr>
    <a:masterClrMapping xmlns:a="http://schemas.openxmlformats.org/drawingml/2006/main"/>
  </p:clrMapOvr>
</p:sld>
</file>