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22c1cb918441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fe06d6583946b1"/>
  </p:sldMasterIdLst>
  <p:sldIdLst>
    <p:sldId xmlns:r="http://schemas.openxmlformats.org/officeDocument/2006/relationships" id="256" r:id="R1439f1c5752145fa"/>
    <p:sldId xmlns:r="http://schemas.openxmlformats.org/officeDocument/2006/relationships" id="257" r:id="R77ab07ccd3f84233"/>
    <p:sldId xmlns:r="http://schemas.openxmlformats.org/officeDocument/2006/relationships" id="258" r:id="R41889ac6a8724257"/>
    <p:sldId xmlns:r="http://schemas.openxmlformats.org/officeDocument/2006/relationships" id="259" r:id="Rf42384dbc9d54d2f"/>
    <p:sldId xmlns:r="http://schemas.openxmlformats.org/officeDocument/2006/relationships" id="260" r:id="R3d2cbfac629847ab"/>
    <p:sldId xmlns:r="http://schemas.openxmlformats.org/officeDocument/2006/relationships" id="261" r:id="R53efe256d8194b59"/>
    <p:sldId xmlns:r="http://schemas.openxmlformats.org/officeDocument/2006/relationships" id="262" r:id="R0185ae26b7cc42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fe06d6583946b1" /><Relationship Type="http://schemas.openxmlformats.org/officeDocument/2006/relationships/slide" Target="/ppt/slides/slide1.xml" Id="R1439f1c5752145fa" /><Relationship Type="http://schemas.openxmlformats.org/officeDocument/2006/relationships/slide" Target="/ppt/slides/slide2.xml" Id="R77ab07ccd3f84233" /><Relationship Type="http://schemas.openxmlformats.org/officeDocument/2006/relationships/slide" Target="/ppt/slides/slide3.xml" Id="R41889ac6a8724257" /><Relationship Type="http://schemas.openxmlformats.org/officeDocument/2006/relationships/slide" Target="/ppt/slides/slide4.xml" Id="Rf42384dbc9d54d2f" /><Relationship Type="http://schemas.openxmlformats.org/officeDocument/2006/relationships/slide" Target="/ppt/slides/slide5.xml" Id="R3d2cbfac629847ab" /><Relationship Type="http://schemas.openxmlformats.org/officeDocument/2006/relationships/slide" Target="/ppt/slides/slide6.xml" Id="R53efe256d8194b59" /><Relationship Type="http://schemas.openxmlformats.org/officeDocument/2006/relationships/slide" Target="/ppt/slides/slide7.xml" Id="R0185ae26b7cc42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8d46a1fad341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a10e916684a8e" /><Relationship Type="http://schemas.openxmlformats.org/officeDocument/2006/relationships/theme" Target="/ppt/slideMasters/theme/theme1.xml" Id="R56612165ed8a455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da10e91668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e5b2a9bba40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470ec1f7ef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29a63c711b45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4d80b67e243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179373d0b43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515e68a9f44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55689e93942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KVENDSET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HOLDING AS ble etablert [år] og holder til i Kvanne.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690 286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23 652 726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23 690 722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KVENDSET JOSTEIN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Lykkjeeidet 835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6640 Kvanne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89 90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990 999 236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KVENDSET HOLDING AS</a:t>
            </a:r>
          </a:p>
        </p:txBody>
      </p:sp>
    </p:spTree>
  </p:cSld>
  <p:clrMapOvr>
    <a:masterClrMapping xmlns:a="http://schemas.openxmlformats.org/drawingml/2006/main"/>
  </p:clrMapOvr>
</p:sld>
</file>