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9b550a5e7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79ba7f9f14879"/>
  </p:sldMasterIdLst>
  <p:sldIdLst>
    <p:sldId xmlns:r="http://schemas.openxmlformats.org/officeDocument/2006/relationships" id="256" r:id="R97bddf16d759434a"/>
    <p:sldId xmlns:r="http://schemas.openxmlformats.org/officeDocument/2006/relationships" id="257" r:id="R0c0e19361ad1454b"/>
    <p:sldId xmlns:r="http://schemas.openxmlformats.org/officeDocument/2006/relationships" id="258" r:id="R931b18453704438d"/>
    <p:sldId xmlns:r="http://schemas.openxmlformats.org/officeDocument/2006/relationships" id="259" r:id="R1aebe2919da34d02"/>
    <p:sldId xmlns:r="http://schemas.openxmlformats.org/officeDocument/2006/relationships" id="260" r:id="Rbbc385b2ac884e56"/>
    <p:sldId xmlns:r="http://schemas.openxmlformats.org/officeDocument/2006/relationships" id="261" r:id="R22be3ccec7ea4a79"/>
    <p:sldId xmlns:r="http://schemas.openxmlformats.org/officeDocument/2006/relationships" id="262" r:id="R2d0fc4a0d74d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79ba7f9f14879" /><Relationship Type="http://schemas.openxmlformats.org/officeDocument/2006/relationships/slide" Target="/ppt/slides/slide1.xml" Id="R97bddf16d759434a" /><Relationship Type="http://schemas.openxmlformats.org/officeDocument/2006/relationships/slide" Target="/ppt/slides/slide2.xml" Id="R0c0e19361ad1454b" /><Relationship Type="http://schemas.openxmlformats.org/officeDocument/2006/relationships/slide" Target="/ppt/slides/slide3.xml" Id="R931b18453704438d" /><Relationship Type="http://schemas.openxmlformats.org/officeDocument/2006/relationships/slide" Target="/ppt/slides/slide4.xml" Id="R1aebe2919da34d02" /><Relationship Type="http://schemas.openxmlformats.org/officeDocument/2006/relationships/slide" Target="/ppt/slides/slide5.xml" Id="Rbbc385b2ac884e56" /><Relationship Type="http://schemas.openxmlformats.org/officeDocument/2006/relationships/slide" Target="/ppt/slides/slide6.xml" Id="R22be3ccec7ea4a79" /><Relationship Type="http://schemas.openxmlformats.org/officeDocument/2006/relationships/slide" Target="/ppt/slides/slide7.xml" Id="R2d0fc4a0d74d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aaec10be8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aecac42234777" /><Relationship Type="http://schemas.openxmlformats.org/officeDocument/2006/relationships/theme" Target="/ppt/slideMasters/theme/theme1.xml" Id="R449b12ef6116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aecac4223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7de670f42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265c5a971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72bb205e4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58ba452a49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5a0e161a43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f11006bfd40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b9577f70644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KAPITAL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162 729 413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147 143 583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140 761 995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1 052 640 760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1 170 323 342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19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990 992 282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KAPITAL AS</a:t>
            </a:r>
          </a:p>
        </p:txBody>
      </p:sp>
    </p:spTree>
  </p:cSld>
  <p:clrMapOvr>
    <a:masterClrMapping xmlns:a="http://schemas.openxmlformats.org/drawingml/2006/main"/>
  </p:clrMapOvr>
</p:sld>
</file>