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6dc8c5ff3d46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9140b2e1e94a35"/>
  </p:sldMasterIdLst>
  <p:sldIdLst>
    <p:sldId xmlns:r="http://schemas.openxmlformats.org/officeDocument/2006/relationships" id="256" r:id="Rddb01a73ff294dcd"/>
    <p:sldId xmlns:r="http://schemas.openxmlformats.org/officeDocument/2006/relationships" id="257" r:id="R0f6e113e39804698"/>
    <p:sldId xmlns:r="http://schemas.openxmlformats.org/officeDocument/2006/relationships" id="258" r:id="Rc13edc9a853a4e40"/>
    <p:sldId xmlns:r="http://schemas.openxmlformats.org/officeDocument/2006/relationships" id="259" r:id="Rada88380064c4462"/>
    <p:sldId xmlns:r="http://schemas.openxmlformats.org/officeDocument/2006/relationships" id="260" r:id="R8d9e6d11a34248dd"/>
    <p:sldId xmlns:r="http://schemas.openxmlformats.org/officeDocument/2006/relationships" id="261" r:id="Rfbf47b9498f3432a"/>
    <p:sldId xmlns:r="http://schemas.openxmlformats.org/officeDocument/2006/relationships" id="262" r:id="R9fd888bd44724d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9140b2e1e94a35" /><Relationship Type="http://schemas.openxmlformats.org/officeDocument/2006/relationships/slide" Target="/ppt/slides/slide1.xml" Id="Rddb01a73ff294dcd" /><Relationship Type="http://schemas.openxmlformats.org/officeDocument/2006/relationships/slide" Target="/ppt/slides/slide2.xml" Id="R0f6e113e39804698" /><Relationship Type="http://schemas.openxmlformats.org/officeDocument/2006/relationships/slide" Target="/ppt/slides/slide3.xml" Id="Rc13edc9a853a4e40" /><Relationship Type="http://schemas.openxmlformats.org/officeDocument/2006/relationships/slide" Target="/ppt/slides/slide4.xml" Id="Rada88380064c4462" /><Relationship Type="http://schemas.openxmlformats.org/officeDocument/2006/relationships/slide" Target="/ppt/slides/slide5.xml" Id="R8d9e6d11a34248dd" /><Relationship Type="http://schemas.openxmlformats.org/officeDocument/2006/relationships/slide" Target="/ppt/slides/slide6.xml" Id="Rfbf47b9498f3432a" /><Relationship Type="http://schemas.openxmlformats.org/officeDocument/2006/relationships/slide" Target="/ppt/slides/slide7.xml" Id="R9fd888bd44724d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530826660540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dea2bdc3740b8" /><Relationship Type="http://schemas.openxmlformats.org/officeDocument/2006/relationships/theme" Target="/ppt/slideMasters/theme/theme1.xml" Id="R844791856d3e42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6dea2bdc3740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0274bfc6b42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69fca1b914d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d735fb32549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6081d3dfe44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4b79795f343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989672f7843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49f50cc184e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SMN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SMN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6 356 479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5 712 066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15 356 528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788 349 550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798 055 097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SMN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990 961 867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