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516692ef334f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68d68abffb42f8"/>
  </p:sldMasterIdLst>
  <p:sldIdLst>
    <p:sldId xmlns:r="http://schemas.openxmlformats.org/officeDocument/2006/relationships" id="256" r:id="R4f310e77fba441cb"/>
    <p:sldId xmlns:r="http://schemas.openxmlformats.org/officeDocument/2006/relationships" id="257" r:id="R6f1414fcdde445fd"/>
    <p:sldId xmlns:r="http://schemas.openxmlformats.org/officeDocument/2006/relationships" id="258" r:id="Rd984646b097a4927"/>
    <p:sldId xmlns:r="http://schemas.openxmlformats.org/officeDocument/2006/relationships" id="259" r:id="Rf46788d5d7e149bb"/>
    <p:sldId xmlns:r="http://schemas.openxmlformats.org/officeDocument/2006/relationships" id="260" r:id="Rde10de686f9b4e68"/>
    <p:sldId xmlns:r="http://schemas.openxmlformats.org/officeDocument/2006/relationships" id="261" r:id="R7e9bc149153041aa"/>
    <p:sldId xmlns:r="http://schemas.openxmlformats.org/officeDocument/2006/relationships" id="262" r:id="Re79f73f7abe944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8d68abffb42f8" /><Relationship Type="http://schemas.openxmlformats.org/officeDocument/2006/relationships/slide" Target="/ppt/slides/slide1.xml" Id="R4f310e77fba441cb" /><Relationship Type="http://schemas.openxmlformats.org/officeDocument/2006/relationships/slide" Target="/ppt/slides/slide2.xml" Id="R6f1414fcdde445fd" /><Relationship Type="http://schemas.openxmlformats.org/officeDocument/2006/relationships/slide" Target="/ppt/slides/slide3.xml" Id="Rd984646b097a4927" /><Relationship Type="http://schemas.openxmlformats.org/officeDocument/2006/relationships/slide" Target="/ppt/slides/slide4.xml" Id="Rf46788d5d7e149bb" /><Relationship Type="http://schemas.openxmlformats.org/officeDocument/2006/relationships/slide" Target="/ppt/slides/slide5.xml" Id="Rde10de686f9b4e68" /><Relationship Type="http://schemas.openxmlformats.org/officeDocument/2006/relationships/slide" Target="/ppt/slides/slide6.xml" Id="R7e9bc149153041aa" /><Relationship Type="http://schemas.openxmlformats.org/officeDocument/2006/relationships/slide" Target="/ppt/slides/slide7.xml" Id="Re79f73f7abe944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f6347e14f48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6d3c7bbec4fc2" /><Relationship Type="http://schemas.openxmlformats.org/officeDocument/2006/relationships/theme" Target="/ppt/slideMasters/theme/theme1.xml" Id="R09709b07945f43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66d3c7bbec4f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3d6fdc6c24f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bdad1fb97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e7c6d2e6640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68276049e42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eb725b2de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ecab2268147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2d403c1f3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FORRETNINGSPARTNER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FORRETNINGSPARTNER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549 388 862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34 703 704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30 604 718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178 287 284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321 799 698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990 945 748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