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eb2af61b44e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88fcb0032e4c1a"/>
  </p:sldMasterIdLst>
  <p:sldIdLst>
    <p:sldId xmlns:r="http://schemas.openxmlformats.org/officeDocument/2006/relationships" id="256" r:id="Rfa442ff516dc49fe"/>
    <p:sldId xmlns:r="http://schemas.openxmlformats.org/officeDocument/2006/relationships" id="257" r:id="R92c8cee4a2754af0"/>
    <p:sldId xmlns:r="http://schemas.openxmlformats.org/officeDocument/2006/relationships" id="258" r:id="R01f8ff5acc294603"/>
    <p:sldId xmlns:r="http://schemas.openxmlformats.org/officeDocument/2006/relationships" id="259" r:id="R30f3e5f4dc9f4b3a"/>
    <p:sldId xmlns:r="http://schemas.openxmlformats.org/officeDocument/2006/relationships" id="260" r:id="R22b3600f04554feb"/>
    <p:sldId xmlns:r="http://schemas.openxmlformats.org/officeDocument/2006/relationships" id="261" r:id="R137a7941e4d34fba"/>
    <p:sldId xmlns:r="http://schemas.openxmlformats.org/officeDocument/2006/relationships" id="262" r:id="R76932acbd6cc45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8fcb0032e4c1a" /><Relationship Type="http://schemas.openxmlformats.org/officeDocument/2006/relationships/slide" Target="/ppt/slides/slide1.xml" Id="Rfa442ff516dc49fe" /><Relationship Type="http://schemas.openxmlformats.org/officeDocument/2006/relationships/slide" Target="/ppt/slides/slide2.xml" Id="R92c8cee4a2754af0" /><Relationship Type="http://schemas.openxmlformats.org/officeDocument/2006/relationships/slide" Target="/ppt/slides/slide3.xml" Id="R01f8ff5acc294603" /><Relationship Type="http://schemas.openxmlformats.org/officeDocument/2006/relationships/slide" Target="/ppt/slides/slide4.xml" Id="R30f3e5f4dc9f4b3a" /><Relationship Type="http://schemas.openxmlformats.org/officeDocument/2006/relationships/slide" Target="/ppt/slides/slide5.xml" Id="R22b3600f04554feb" /><Relationship Type="http://schemas.openxmlformats.org/officeDocument/2006/relationships/slide" Target="/ppt/slides/slide6.xml" Id="R137a7941e4d34fba" /><Relationship Type="http://schemas.openxmlformats.org/officeDocument/2006/relationships/slide" Target="/ppt/slides/slide7.xml" Id="R76932acbd6cc45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5b0414b2a43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516ecd54c40e6" /><Relationship Type="http://schemas.openxmlformats.org/officeDocument/2006/relationships/theme" Target="/ppt/slideMasters/theme/theme1.xml" Id="Rd3cf1f78551849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b516ecd54c40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eedea294a4f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e7366981e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ba38e314140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48bec1e0f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07616929844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89a836bce48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09107c00d49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ARVANI SOUND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ARVANI SOUND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ARVANI SOUND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ARVANI SOUND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ARVANI SOUND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ARVANI SOUND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872 452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638 808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254 634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ARVANI SOUND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INGUNN K 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SPESIALBOK FORLAGET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ARVANI SOUND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Malmskriverveien 35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80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990 941 920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ARVANI SOUND AS</a:t>
            </a:r>
          </a:p>
        </p:txBody>
      </p:sp>
    </p:spTree>
  </p:cSld>
  <p:clrMapOvr>
    <a:masterClrMapping xmlns:a="http://schemas.openxmlformats.org/drawingml/2006/main"/>
  </p:clrMapOvr>
</p:sld>
</file>