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f647432459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8f616edbb4a89"/>
  </p:sldMasterIdLst>
  <p:sldIdLst>
    <p:sldId xmlns:r="http://schemas.openxmlformats.org/officeDocument/2006/relationships" id="256" r:id="R045c7f6f069e4ade"/>
    <p:sldId xmlns:r="http://schemas.openxmlformats.org/officeDocument/2006/relationships" id="257" r:id="R25d09125b0f74d77"/>
    <p:sldId xmlns:r="http://schemas.openxmlformats.org/officeDocument/2006/relationships" id="258" r:id="R7584fe4b9749404c"/>
    <p:sldId xmlns:r="http://schemas.openxmlformats.org/officeDocument/2006/relationships" id="259" r:id="R5d318108e22f44e6"/>
    <p:sldId xmlns:r="http://schemas.openxmlformats.org/officeDocument/2006/relationships" id="260" r:id="R00199ec4dc024b38"/>
    <p:sldId xmlns:r="http://schemas.openxmlformats.org/officeDocument/2006/relationships" id="261" r:id="R0b60587a0ac948c2"/>
    <p:sldId xmlns:r="http://schemas.openxmlformats.org/officeDocument/2006/relationships" id="262" r:id="R4d684bc265f749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8f616edbb4a89" /><Relationship Type="http://schemas.openxmlformats.org/officeDocument/2006/relationships/slide" Target="/ppt/slides/slide1.xml" Id="R045c7f6f069e4ade" /><Relationship Type="http://schemas.openxmlformats.org/officeDocument/2006/relationships/slide" Target="/ppt/slides/slide2.xml" Id="R25d09125b0f74d77" /><Relationship Type="http://schemas.openxmlformats.org/officeDocument/2006/relationships/slide" Target="/ppt/slides/slide3.xml" Id="R7584fe4b9749404c" /><Relationship Type="http://schemas.openxmlformats.org/officeDocument/2006/relationships/slide" Target="/ppt/slides/slide4.xml" Id="R5d318108e22f44e6" /><Relationship Type="http://schemas.openxmlformats.org/officeDocument/2006/relationships/slide" Target="/ppt/slides/slide5.xml" Id="R00199ec4dc024b38" /><Relationship Type="http://schemas.openxmlformats.org/officeDocument/2006/relationships/slide" Target="/ppt/slides/slide6.xml" Id="R0b60587a0ac948c2" /><Relationship Type="http://schemas.openxmlformats.org/officeDocument/2006/relationships/slide" Target="/ppt/slides/slide7.xml" Id="R4d684bc265f749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da54dcbc9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8f070ed254db9" /><Relationship Type="http://schemas.openxmlformats.org/officeDocument/2006/relationships/theme" Target="/ppt/slideMasters/theme/theme1.xml" Id="Rb8ea8cb2d91e40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68f070ed254d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b1085d718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8ab225fbd47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2112c1f4545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8228a3751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0dd7ae22746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7536505348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175990e75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HI-EIENDOM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4 537 913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−1 556 032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8 269 816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IKWI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INGEBRIGTSEN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Olsviklia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post@hi-bygg.no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990 939 780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HI-EIENDOM AS</a:t>
            </a:r>
          </a:p>
        </p:txBody>
      </p:sp>
    </p:spTree>
  </p:cSld>
  <p:clrMapOvr>
    <a:masterClrMapping xmlns:a="http://schemas.openxmlformats.org/drawingml/2006/main"/>
  </p:clrMapOvr>
</p:sld>
</file>