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f5b7a4f79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b7f3120d2417d"/>
  </p:sldMasterIdLst>
  <p:sldIdLst>
    <p:sldId xmlns:r="http://schemas.openxmlformats.org/officeDocument/2006/relationships" id="256" r:id="R58a08635d84a4466"/>
    <p:sldId xmlns:r="http://schemas.openxmlformats.org/officeDocument/2006/relationships" id="257" r:id="R407b84e6b85f45eb"/>
    <p:sldId xmlns:r="http://schemas.openxmlformats.org/officeDocument/2006/relationships" id="258" r:id="Rfeadfa5c48fc4a47"/>
    <p:sldId xmlns:r="http://schemas.openxmlformats.org/officeDocument/2006/relationships" id="259" r:id="Ra7471cdeda2e4390"/>
    <p:sldId xmlns:r="http://schemas.openxmlformats.org/officeDocument/2006/relationships" id="260" r:id="R6011be4805c1427c"/>
    <p:sldId xmlns:r="http://schemas.openxmlformats.org/officeDocument/2006/relationships" id="261" r:id="Re1fe596d23fa446b"/>
    <p:sldId xmlns:r="http://schemas.openxmlformats.org/officeDocument/2006/relationships" id="262" r:id="R00c1686c3e54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b7f3120d2417d" /><Relationship Type="http://schemas.openxmlformats.org/officeDocument/2006/relationships/slide" Target="/ppt/slides/slide1.xml" Id="R58a08635d84a4466" /><Relationship Type="http://schemas.openxmlformats.org/officeDocument/2006/relationships/slide" Target="/ppt/slides/slide2.xml" Id="R407b84e6b85f45eb" /><Relationship Type="http://schemas.openxmlformats.org/officeDocument/2006/relationships/slide" Target="/ppt/slides/slide3.xml" Id="Rfeadfa5c48fc4a47" /><Relationship Type="http://schemas.openxmlformats.org/officeDocument/2006/relationships/slide" Target="/ppt/slides/slide4.xml" Id="Ra7471cdeda2e4390" /><Relationship Type="http://schemas.openxmlformats.org/officeDocument/2006/relationships/slide" Target="/ppt/slides/slide5.xml" Id="R6011be4805c1427c" /><Relationship Type="http://schemas.openxmlformats.org/officeDocument/2006/relationships/slide" Target="/ppt/slides/slide6.xml" Id="Re1fe596d23fa446b" /><Relationship Type="http://schemas.openxmlformats.org/officeDocument/2006/relationships/slide" Target="/ppt/slides/slide7.xml" Id="R00c1686c3e54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f606ed23a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99a6a681494c" /><Relationship Type="http://schemas.openxmlformats.org/officeDocument/2006/relationships/theme" Target="/ppt/slideMasters/theme/theme1.xml" Id="Rbdd970cb8dbe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d99a6a681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72fc04ab1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805ef998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5279d0dc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8ab4f254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1d39a4ec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78a299e4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bfbe20e9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 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