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15a11071b94a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b2b791d5534d03"/>
  </p:sldMasterIdLst>
  <p:sldIdLst>
    <p:sldId xmlns:r="http://schemas.openxmlformats.org/officeDocument/2006/relationships" id="256" r:id="R29586cc42b594131"/>
    <p:sldId xmlns:r="http://schemas.openxmlformats.org/officeDocument/2006/relationships" id="257" r:id="R0f9e149615a94895"/>
    <p:sldId xmlns:r="http://schemas.openxmlformats.org/officeDocument/2006/relationships" id="258" r:id="Rb39bb0010bff438a"/>
    <p:sldId xmlns:r="http://schemas.openxmlformats.org/officeDocument/2006/relationships" id="259" r:id="Rf5ecd53dbdee47c9"/>
    <p:sldId xmlns:r="http://schemas.openxmlformats.org/officeDocument/2006/relationships" id="260" r:id="Rfccc40c1ddf04c95"/>
    <p:sldId xmlns:r="http://schemas.openxmlformats.org/officeDocument/2006/relationships" id="261" r:id="Rf770228fc9644d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b2b791d5534d03" /><Relationship Type="http://schemas.openxmlformats.org/officeDocument/2006/relationships/slide" Target="/ppt/slides/slide1.xml" Id="R29586cc42b594131" /><Relationship Type="http://schemas.openxmlformats.org/officeDocument/2006/relationships/slide" Target="/ppt/slides/slide2.xml" Id="R0f9e149615a94895" /><Relationship Type="http://schemas.openxmlformats.org/officeDocument/2006/relationships/slide" Target="/ppt/slides/slide3.xml" Id="Rb39bb0010bff438a" /><Relationship Type="http://schemas.openxmlformats.org/officeDocument/2006/relationships/slide" Target="/ppt/slides/slide4.xml" Id="Rf5ecd53dbdee47c9" /><Relationship Type="http://schemas.openxmlformats.org/officeDocument/2006/relationships/slide" Target="/ppt/slides/slide5.xml" Id="Rfccc40c1ddf04c95" /><Relationship Type="http://schemas.openxmlformats.org/officeDocument/2006/relationships/slide" Target="/ppt/slides/slide6.xml" Id="Rf770228fc9644d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065b4ecfba47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b2c1d51fe42ed" /><Relationship Type="http://schemas.openxmlformats.org/officeDocument/2006/relationships/theme" Target="/ppt/slideMasters/theme/theme1.xml" Id="Rfef3b4f8540a4b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7b2c1d51fe42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b7b70f5a14d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ab994c1834c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aab60314542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55bb63d3c46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6815423bd40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28ff25ac740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990 912 513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