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24ef72c01f4b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8df576e9274978"/>
  </p:sldMasterIdLst>
  <p:sldIdLst>
    <p:sldId xmlns:r="http://schemas.openxmlformats.org/officeDocument/2006/relationships" id="256" r:id="R3b84d3b83073440c"/>
    <p:sldId xmlns:r="http://schemas.openxmlformats.org/officeDocument/2006/relationships" id="257" r:id="R7b028eb3a1f84707"/>
    <p:sldId xmlns:r="http://schemas.openxmlformats.org/officeDocument/2006/relationships" id="258" r:id="Raa1b2c5d69b74ef4"/>
    <p:sldId xmlns:r="http://schemas.openxmlformats.org/officeDocument/2006/relationships" id="259" r:id="R58c3d5027bea4748"/>
    <p:sldId xmlns:r="http://schemas.openxmlformats.org/officeDocument/2006/relationships" id="260" r:id="Ra22d8360a2be4e12"/>
    <p:sldId xmlns:r="http://schemas.openxmlformats.org/officeDocument/2006/relationships" id="261" r:id="Ra9c84e9ec69049cb"/>
    <p:sldId xmlns:r="http://schemas.openxmlformats.org/officeDocument/2006/relationships" id="262" r:id="Rf2ef52c9829c49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8df576e9274978" /><Relationship Type="http://schemas.openxmlformats.org/officeDocument/2006/relationships/slide" Target="/ppt/slides/slide1.xml" Id="R3b84d3b83073440c" /><Relationship Type="http://schemas.openxmlformats.org/officeDocument/2006/relationships/slide" Target="/ppt/slides/slide2.xml" Id="R7b028eb3a1f84707" /><Relationship Type="http://schemas.openxmlformats.org/officeDocument/2006/relationships/slide" Target="/ppt/slides/slide3.xml" Id="Raa1b2c5d69b74ef4" /><Relationship Type="http://schemas.openxmlformats.org/officeDocument/2006/relationships/slide" Target="/ppt/slides/slide4.xml" Id="R58c3d5027bea4748" /><Relationship Type="http://schemas.openxmlformats.org/officeDocument/2006/relationships/slide" Target="/ppt/slides/slide5.xml" Id="Ra22d8360a2be4e12" /><Relationship Type="http://schemas.openxmlformats.org/officeDocument/2006/relationships/slide" Target="/ppt/slides/slide6.xml" Id="Ra9c84e9ec69049cb" /><Relationship Type="http://schemas.openxmlformats.org/officeDocument/2006/relationships/slide" Target="/ppt/slides/slide7.xml" Id="Rf2ef52c9829c49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f473fa0c5648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238323c204e24" /><Relationship Type="http://schemas.openxmlformats.org/officeDocument/2006/relationships/theme" Target="/ppt/slideMasters/theme/theme1.xml" Id="R9995127de98944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7238323c204e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a76e2e3a148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a333e214046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1c2dbb42f46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85360a4524b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f865877074c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fe1d9f32046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740efb68d40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INWI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INWI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771 454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578 941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576 618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12 631 260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12 860 526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WIIK ESPEN EDWIN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WIIK ESPEN EDWIN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990 899 797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INWI INVEST AS</a:t>
            </a:r>
          </a:p>
        </p:txBody>
      </p:sp>
    </p:spTree>
  </p:cSld>
  <p:clrMapOvr>
    <a:masterClrMapping xmlns:a="http://schemas.openxmlformats.org/drawingml/2006/main"/>
  </p:clrMapOvr>
</p:sld>
</file>