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57d11ca94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8828572b94808"/>
  </p:sldMasterIdLst>
  <p:sldIdLst>
    <p:sldId xmlns:r="http://schemas.openxmlformats.org/officeDocument/2006/relationships" id="256" r:id="Rc3e0a43c6a6a41ae"/>
    <p:sldId xmlns:r="http://schemas.openxmlformats.org/officeDocument/2006/relationships" id="257" r:id="R6af2f184c5da43cf"/>
    <p:sldId xmlns:r="http://schemas.openxmlformats.org/officeDocument/2006/relationships" id="258" r:id="R086c00c882e8440f"/>
    <p:sldId xmlns:r="http://schemas.openxmlformats.org/officeDocument/2006/relationships" id="259" r:id="R5fb3a4a6dfc54252"/>
    <p:sldId xmlns:r="http://schemas.openxmlformats.org/officeDocument/2006/relationships" id="260" r:id="R2d75ca6fd85b43da"/>
    <p:sldId xmlns:r="http://schemas.openxmlformats.org/officeDocument/2006/relationships" id="261" r:id="R9c3b9f7a38ca48cc"/>
    <p:sldId xmlns:r="http://schemas.openxmlformats.org/officeDocument/2006/relationships" id="262" r:id="R622266fffa36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8828572b94808" /><Relationship Type="http://schemas.openxmlformats.org/officeDocument/2006/relationships/slide" Target="/ppt/slides/slide1.xml" Id="Rc3e0a43c6a6a41ae" /><Relationship Type="http://schemas.openxmlformats.org/officeDocument/2006/relationships/slide" Target="/ppt/slides/slide2.xml" Id="R6af2f184c5da43cf" /><Relationship Type="http://schemas.openxmlformats.org/officeDocument/2006/relationships/slide" Target="/ppt/slides/slide3.xml" Id="R086c00c882e8440f" /><Relationship Type="http://schemas.openxmlformats.org/officeDocument/2006/relationships/slide" Target="/ppt/slides/slide4.xml" Id="R5fb3a4a6dfc54252" /><Relationship Type="http://schemas.openxmlformats.org/officeDocument/2006/relationships/slide" Target="/ppt/slides/slide5.xml" Id="R2d75ca6fd85b43da" /><Relationship Type="http://schemas.openxmlformats.org/officeDocument/2006/relationships/slide" Target="/ppt/slides/slide6.xml" Id="R9c3b9f7a38ca48cc" /><Relationship Type="http://schemas.openxmlformats.org/officeDocument/2006/relationships/slide" Target="/ppt/slides/slide7.xml" Id="R622266fffa36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cd9d4fa64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3d08b7c248f2" /><Relationship Type="http://schemas.openxmlformats.org/officeDocument/2006/relationships/theme" Target="/ppt/slideMasters/theme/theme1.xml" Id="R39e1e9d862c0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a3d08b7c2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63c9f6b88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b2c8cfab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6808b3aa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f7ad9d6c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be914ac3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8bc552494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26192d96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3T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3T TEAM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19 118 685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ELDØY TOFTHAGEN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ODD TOFTHAGEN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06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