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61ccab4dd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88b6a5a5a46aa"/>
  </p:sldMasterIdLst>
  <p:sldIdLst>
    <p:sldId xmlns:r="http://schemas.openxmlformats.org/officeDocument/2006/relationships" id="256" r:id="R6e69da33ea0f4d94"/>
    <p:sldId xmlns:r="http://schemas.openxmlformats.org/officeDocument/2006/relationships" id="257" r:id="R676d1bc410ba4de3"/>
    <p:sldId xmlns:r="http://schemas.openxmlformats.org/officeDocument/2006/relationships" id="258" r:id="R2e2d5d2fb6ca4ae7"/>
    <p:sldId xmlns:r="http://schemas.openxmlformats.org/officeDocument/2006/relationships" id="259" r:id="Re269a34c8c4c466c"/>
    <p:sldId xmlns:r="http://schemas.openxmlformats.org/officeDocument/2006/relationships" id="260" r:id="Rd738ed15cb0b4038"/>
    <p:sldId xmlns:r="http://schemas.openxmlformats.org/officeDocument/2006/relationships" id="261" r:id="Rcb5221beb34845c6"/>
    <p:sldId xmlns:r="http://schemas.openxmlformats.org/officeDocument/2006/relationships" id="262" r:id="R0090fb0d01c0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88b6a5a5a46aa" /><Relationship Type="http://schemas.openxmlformats.org/officeDocument/2006/relationships/slide" Target="/ppt/slides/slide1.xml" Id="R6e69da33ea0f4d94" /><Relationship Type="http://schemas.openxmlformats.org/officeDocument/2006/relationships/slide" Target="/ppt/slides/slide2.xml" Id="R676d1bc410ba4de3" /><Relationship Type="http://schemas.openxmlformats.org/officeDocument/2006/relationships/slide" Target="/ppt/slides/slide3.xml" Id="R2e2d5d2fb6ca4ae7" /><Relationship Type="http://schemas.openxmlformats.org/officeDocument/2006/relationships/slide" Target="/ppt/slides/slide4.xml" Id="Re269a34c8c4c466c" /><Relationship Type="http://schemas.openxmlformats.org/officeDocument/2006/relationships/slide" Target="/ppt/slides/slide5.xml" Id="Rd738ed15cb0b4038" /><Relationship Type="http://schemas.openxmlformats.org/officeDocument/2006/relationships/slide" Target="/ppt/slides/slide6.xml" Id="Rcb5221beb34845c6" /><Relationship Type="http://schemas.openxmlformats.org/officeDocument/2006/relationships/slide" Target="/ppt/slides/slide7.xml" Id="R0090fb0d01c0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88b49a8cb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e4c1db164c78" /><Relationship Type="http://schemas.openxmlformats.org/officeDocument/2006/relationships/theme" Target="/ppt/slideMasters/theme/theme1.xml" Id="R78a4c243a49b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6e4c1db16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6c79a32b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eb0127be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205c28b07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06edac65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e306f88d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5a7a779e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d933a44a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SJETNEEGGEN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SJETNEEGGEN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21 16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egg1@hotmail.com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www.sjetneeggen.com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990 847 541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SJETNEEGGEN INVEST AS</a:t>
            </a:r>
          </a:p>
        </p:txBody>
      </p:sp>
    </p:spTree>
  </p:cSld>
  <p:clrMapOvr>
    <a:masterClrMapping xmlns:a="http://schemas.openxmlformats.org/drawingml/2006/main"/>
  </p:clrMapOvr>
</p:sld>
</file>