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a28cde560447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0062337d4734ae2"/>
  </p:sldMasterIdLst>
  <p:sldIdLst>
    <p:sldId xmlns:r="http://schemas.openxmlformats.org/officeDocument/2006/relationships" id="256" r:id="Rf7edad2be17542fd"/>
    <p:sldId xmlns:r="http://schemas.openxmlformats.org/officeDocument/2006/relationships" id="257" r:id="R0750211f49d84947"/>
    <p:sldId xmlns:r="http://schemas.openxmlformats.org/officeDocument/2006/relationships" id="258" r:id="Re2dc994c5c77486a"/>
    <p:sldId xmlns:r="http://schemas.openxmlformats.org/officeDocument/2006/relationships" id="259" r:id="R1802bc10006e42cc"/>
    <p:sldId xmlns:r="http://schemas.openxmlformats.org/officeDocument/2006/relationships" id="260" r:id="R6446914fb0f84cac"/>
    <p:sldId xmlns:r="http://schemas.openxmlformats.org/officeDocument/2006/relationships" id="261" r:id="Ra651a753d1844bbf"/>
    <p:sldId xmlns:r="http://schemas.openxmlformats.org/officeDocument/2006/relationships" id="262" r:id="Ra8aedd7055b242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062337d4734ae2" /><Relationship Type="http://schemas.openxmlformats.org/officeDocument/2006/relationships/slide" Target="/ppt/slides/slide1.xml" Id="Rf7edad2be17542fd" /><Relationship Type="http://schemas.openxmlformats.org/officeDocument/2006/relationships/slide" Target="/ppt/slides/slide2.xml" Id="R0750211f49d84947" /><Relationship Type="http://schemas.openxmlformats.org/officeDocument/2006/relationships/slide" Target="/ppt/slides/slide3.xml" Id="Re2dc994c5c77486a" /><Relationship Type="http://schemas.openxmlformats.org/officeDocument/2006/relationships/slide" Target="/ppt/slides/slide4.xml" Id="R1802bc10006e42cc" /><Relationship Type="http://schemas.openxmlformats.org/officeDocument/2006/relationships/slide" Target="/ppt/slides/slide5.xml" Id="R6446914fb0f84cac" /><Relationship Type="http://schemas.openxmlformats.org/officeDocument/2006/relationships/slide" Target="/ppt/slides/slide6.xml" Id="Ra651a753d1844bbf" /><Relationship Type="http://schemas.openxmlformats.org/officeDocument/2006/relationships/slide" Target="/ppt/slides/slide7.xml" Id="Ra8aedd7055b242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cad459f0b642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77da31a6747b5" /><Relationship Type="http://schemas.openxmlformats.org/officeDocument/2006/relationships/theme" Target="/ppt/slideMasters/theme/theme1.xml" Id="R196647eb2d5649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2d77da31a6747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82f7c53ec4f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61784e4f247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d1dc0413b142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8bd0c5a444f2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9a97fcb0f2492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ba33060764b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17fcffbbdb46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GODT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GODT REGNSKAP AS ble etablert [år] og holder til i Indre Arna.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9 344 788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1 884 823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1 511 730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1 613 593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3 436 990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VKST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GODT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Storaneset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5260 Indre Arna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 90 81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post@godtregnskap.no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www.godtregnskap.no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990 832 773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GODT REGNSKAP AS</a:t>
            </a:r>
          </a:p>
        </p:txBody>
      </p:sp>
    </p:spTree>
  </p:cSld>
  <p:clrMapOvr>
    <a:masterClrMapping xmlns:a="http://schemas.openxmlformats.org/drawingml/2006/main"/>
  </p:clrMapOvr>
</p:sld>
</file>