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99950ee72c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ba7a11c5a4a83"/>
  </p:sldMasterIdLst>
  <p:sldIdLst>
    <p:sldId xmlns:r="http://schemas.openxmlformats.org/officeDocument/2006/relationships" id="256" r:id="Rc0276449ce9f453e"/>
    <p:sldId xmlns:r="http://schemas.openxmlformats.org/officeDocument/2006/relationships" id="257" r:id="Rebb813ebd7d2495d"/>
    <p:sldId xmlns:r="http://schemas.openxmlformats.org/officeDocument/2006/relationships" id="258" r:id="R94cd21f13bd84fa8"/>
    <p:sldId xmlns:r="http://schemas.openxmlformats.org/officeDocument/2006/relationships" id="259" r:id="Rf237d60a56bf45f8"/>
    <p:sldId xmlns:r="http://schemas.openxmlformats.org/officeDocument/2006/relationships" id="260" r:id="Rb10d3787f85d411e"/>
    <p:sldId xmlns:r="http://schemas.openxmlformats.org/officeDocument/2006/relationships" id="261" r:id="Rbf5aa085d5d941ff"/>
    <p:sldId xmlns:r="http://schemas.openxmlformats.org/officeDocument/2006/relationships" id="262" r:id="R12a7264ad1c0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ba7a11c5a4a83" /><Relationship Type="http://schemas.openxmlformats.org/officeDocument/2006/relationships/slide" Target="/ppt/slides/slide1.xml" Id="Rc0276449ce9f453e" /><Relationship Type="http://schemas.openxmlformats.org/officeDocument/2006/relationships/slide" Target="/ppt/slides/slide2.xml" Id="Rebb813ebd7d2495d" /><Relationship Type="http://schemas.openxmlformats.org/officeDocument/2006/relationships/slide" Target="/ppt/slides/slide3.xml" Id="R94cd21f13bd84fa8" /><Relationship Type="http://schemas.openxmlformats.org/officeDocument/2006/relationships/slide" Target="/ppt/slides/slide4.xml" Id="Rf237d60a56bf45f8" /><Relationship Type="http://schemas.openxmlformats.org/officeDocument/2006/relationships/slide" Target="/ppt/slides/slide5.xml" Id="Rb10d3787f85d411e" /><Relationship Type="http://schemas.openxmlformats.org/officeDocument/2006/relationships/slide" Target="/ppt/slides/slide6.xml" Id="Rbf5aa085d5d941ff" /><Relationship Type="http://schemas.openxmlformats.org/officeDocument/2006/relationships/slide" Target="/ppt/slides/slide7.xml" Id="R12a7264ad1c0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ce536c498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cf5071cc747e6" /><Relationship Type="http://schemas.openxmlformats.org/officeDocument/2006/relationships/theme" Target="/ppt/slideMasters/theme/theme1.xml" Id="R434bdd0e3475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cf5071cc7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3aa83df27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8b8c361a846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9b3a1ab8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bc75ff162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e901a18ec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78dbcbf4a48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7c888319a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3 194 641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DYRDAHL METTE FINSRUD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Dyrdahl, Sandebuktveien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