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157ac5a7d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4a68fe99745bc"/>
  </p:sldMasterIdLst>
  <p:sldIdLst>
    <p:sldId xmlns:r="http://schemas.openxmlformats.org/officeDocument/2006/relationships" id="256" r:id="R7ff5e15224b64092"/>
    <p:sldId xmlns:r="http://schemas.openxmlformats.org/officeDocument/2006/relationships" id="257" r:id="Rb8fc25084a374822"/>
    <p:sldId xmlns:r="http://schemas.openxmlformats.org/officeDocument/2006/relationships" id="258" r:id="R76e2f2fdb2284905"/>
    <p:sldId xmlns:r="http://schemas.openxmlformats.org/officeDocument/2006/relationships" id="259" r:id="Re62ac8aae94a465a"/>
    <p:sldId xmlns:r="http://schemas.openxmlformats.org/officeDocument/2006/relationships" id="260" r:id="R59d9591d89f5411a"/>
    <p:sldId xmlns:r="http://schemas.openxmlformats.org/officeDocument/2006/relationships" id="261" r:id="R147e2b6bd80a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4a68fe99745bc" /><Relationship Type="http://schemas.openxmlformats.org/officeDocument/2006/relationships/slide" Target="/ppt/slides/slide1.xml" Id="R7ff5e15224b64092" /><Relationship Type="http://schemas.openxmlformats.org/officeDocument/2006/relationships/slide" Target="/ppt/slides/slide2.xml" Id="Rb8fc25084a374822" /><Relationship Type="http://schemas.openxmlformats.org/officeDocument/2006/relationships/slide" Target="/ppt/slides/slide3.xml" Id="R76e2f2fdb2284905" /><Relationship Type="http://schemas.openxmlformats.org/officeDocument/2006/relationships/slide" Target="/ppt/slides/slide4.xml" Id="Re62ac8aae94a465a" /><Relationship Type="http://schemas.openxmlformats.org/officeDocument/2006/relationships/slide" Target="/ppt/slides/slide5.xml" Id="R59d9591d89f5411a" /><Relationship Type="http://schemas.openxmlformats.org/officeDocument/2006/relationships/slide" Target="/ppt/slides/slide6.xml" Id="R147e2b6bd80a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3088bf4ae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90a4bd3f346d7" /><Relationship Type="http://schemas.openxmlformats.org/officeDocument/2006/relationships/theme" Target="/ppt/slideMasters/theme/theme1.xml" Id="Rf245655426fc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90a4bd3f346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c90c763fe40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bd9c15adf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b6c7fd705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ae1c0e224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78152fb6b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eb2285111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Dyrdahl, Sandebuktveien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3077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990 827 400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