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440565006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5e2fe1fd54ea6"/>
  </p:sldMasterIdLst>
  <p:sldIdLst>
    <p:sldId xmlns:r="http://schemas.openxmlformats.org/officeDocument/2006/relationships" id="256" r:id="Rc23a905c0cec44f3"/>
    <p:sldId xmlns:r="http://schemas.openxmlformats.org/officeDocument/2006/relationships" id="257" r:id="R83a0715ec533490a"/>
    <p:sldId xmlns:r="http://schemas.openxmlformats.org/officeDocument/2006/relationships" id="258" r:id="R1fe9b439c00b4878"/>
    <p:sldId xmlns:r="http://schemas.openxmlformats.org/officeDocument/2006/relationships" id="259" r:id="R8a8e3c49b3204e1f"/>
    <p:sldId xmlns:r="http://schemas.openxmlformats.org/officeDocument/2006/relationships" id="260" r:id="Re3132313eafb425e"/>
    <p:sldId xmlns:r="http://schemas.openxmlformats.org/officeDocument/2006/relationships" id="261" r:id="R2efed2cddfb5472f"/>
    <p:sldId xmlns:r="http://schemas.openxmlformats.org/officeDocument/2006/relationships" id="262" r:id="R13e1bbb310f1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5e2fe1fd54ea6" /><Relationship Type="http://schemas.openxmlformats.org/officeDocument/2006/relationships/slide" Target="/ppt/slides/slide1.xml" Id="Rc23a905c0cec44f3" /><Relationship Type="http://schemas.openxmlformats.org/officeDocument/2006/relationships/slide" Target="/ppt/slides/slide2.xml" Id="R83a0715ec533490a" /><Relationship Type="http://schemas.openxmlformats.org/officeDocument/2006/relationships/slide" Target="/ppt/slides/slide3.xml" Id="R1fe9b439c00b4878" /><Relationship Type="http://schemas.openxmlformats.org/officeDocument/2006/relationships/slide" Target="/ppt/slides/slide4.xml" Id="R8a8e3c49b3204e1f" /><Relationship Type="http://schemas.openxmlformats.org/officeDocument/2006/relationships/slide" Target="/ppt/slides/slide5.xml" Id="Re3132313eafb425e" /><Relationship Type="http://schemas.openxmlformats.org/officeDocument/2006/relationships/slide" Target="/ppt/slides/slide6.xml" Id="R2efed2cddfb5472f" /><Relationship Type="http://schemas.openxmlformats.org/officeDocument/2006/relationships/slide" Target="/ppt/slides/slide7.xml" Id="R13e1bbb310f1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fc40a6285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46633e384e5c" /><Relationship Type="http://schemas.openxmlformats.org/officeDocument/2006/relationships/theme" Target="/ppt/slideMasters/theme/theme1.xml" Id="Rd43f1c4b8c93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846633e38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736c04b5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7a6498a43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f9dc2b56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7ab2264ba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82b0499f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99ff98881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838c089d8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