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9ff502e5f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009e04d9f43fe"/>
  </p:sldMasterIdLst>
  <p:sldIdLst>
    <p:sldId xmlns:r="http://schemas.openxmlformats.org/officeDocument/2006/relationships" id="256" r:id="R4bc2643d80f845aa"/>
    <p:sldId xmlns:r="http://schemas.openxmlformats.org/officeDocument/2006/relationships" id="257" r:id="R58bf5a6ca56c44ec"/>
    <p:sldId xmlns:r="http://schemas.openxmlformats.org/officeDocument/2006/relationships" id="258" r:id="R6ad801d09e9d4a16"/>
    <p:sldId xmlns:r="http://schemas.openxmlformats.org/officeDocument/2006/relationships" id="259" r:id="Rdf21e21ff70c45a6"/>
    <p:sldId xmlns:r="http://schemas.openxmlformats.org/officeDocument/2006/relationships" id="260" r:id="R9388dc837c154516"/>
    <p:sldId xmlns:r="http://schemas.openxmlformats.org/officeDocument/2006/relationships" id="261" r:id="Rea5c99bee655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009e04d9f43fe" /><Relationship Type="http://schemas.openxmlformats.org/officeDocument/2006/relationships/slide" Target="/ppt/slides/slide1.xml" Id="R4bc2643d80f845aa" /><Relationship Type="http://schemas.openxmlformats.org/officeDocument/2006/relationships/slide" Target="/ppt/slides/slide2.xml" Id="R58bf5a6ca56c44ec" /><Relationship Type="http://schemas.openxmlformats.org/officeDocument/2006/relationships/slide" Target="/ppt/slides/slide3.xml" Id="R6ad801d09e9d4a16" /><Relationship Type="http://schemas.openxmlformats.org/officeDocument/2006/relationships/slide" Target="/ppt/slides/slide4.xml" Id="Rdf21e21ff70c45a6" /><Relationship Type="http://schemas.openxmlformats.org/officeDocument/2006/relationships/slide" Target="/ppt/slides/slide5.xml" Id="R9388dc837c154516" /><Relationship Type="http://schemas.openxmlformats.org/officeDocument/2006/relationships/slide" Target="/ppt/slides/slide6.xml" Id="Rea5c99bee655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fddc02c08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8f15c79db4fb2" /><Relationship Type="http://schemas.openxmlformats.org/officeDocument/2006/relationships/theme" Target="/ppt/slideMasters/theme/theme1.xml" Id="R5419f1117a28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8f15c79db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c91830891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490cde96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6300dd906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3a10ac05c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2f7cab1d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e899f4f3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