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fa185eba1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fb3abf8264e45"/>
  </p:sldMasterIdLst>
  <p:sldIdLst>
    <p:sldId xmlns:r="http://schemas.openxmlformats.org/officeDocument/2006/relationships" id="256" r:id="Rc42a4dc4b56e457f"/>
    <p:sldId xmlns:r="http://schemas.openxmlformats.org/officeDocument/2006/relationships" id="257" r:id="R846b35bf4e7a4c10"/>
    <p:sldId xmlns:r="http://schemas.openxmlformats.org/officeDocument/2006/relationships" id="258" r:id="R89eb40fd4f3e4533"/>
    <p:sldId xmlns:r="http://schemas.openxmlformats.org/officeDocument/2006/relationships" id="259" r:id="R8f1329e353a14b18"/>
    <p:sldId xmlns:r="http://schemas.openxmlformats.org/officeDocument/2006/relationships" id="260" r:id="R3e0746e8466f4cd8"/>
    <p:sldId xmlns:r="http://schemas.openxmlformats.org/officeDocument/2006/relationships" id="261" r:id="R32edffb44c974c49"/>
    <p:sldId xmlns:r="http://schemas.openxmlformats.org/officeDocument/2006/relationships" id="262" r:id="R3f3242f2573d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fb3abf8264e45" /><Relationship Type="http://schemas.openxmlformats.org/officeDocument/2006/relationships/slide" Target="/ppt/slides/slide1.xml" Id="Rc42a4dc4b56e457f" /><Relationship Type="http://schemas.openxmlformats.org/officeDocument/2006/relationships/slide" Target="/ppt/slides/slide2.xml" Id="R846b35bf4e7a4c10" /><Relationship Type="http://schemas.openxmlformats.org/officeDocument/2006/relationships/slide" Target="/ppt/slides/slide3.xml" Id="R89eb40fd4f3e4533" /><Relationship Type="http://schemas.openxmlformats.org/officeDocument/2006/relationships/slide" Target="/ppt/slides/slide4.xml" Id="R8f1329e353a14b18" /><Relationship Type="http://schemas.openxmlformats.org/officeDocument/2006/relationships/slide" Target="/ppt/slides/slide5.xml" Id="R3e0746e8466f4cd8" /><Relationship Type="http://schemas.openxmlformats.org/officeDocument/2006/relationships/slide" Target="/ppt/slides/slide6.xml" Id="R32edffb44c974c49" /><Relationship Type="http://schemas.openxmlformats.org/officeDocument/2006/relationships/slide" Target="/ppt/slides/slide7.xml" Id="R3f3242f2573d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31d15b11b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3e9f20ec4e13" /><Relationship Type="http://schemas.openxmlformats.org/officeDocument/2006/relationships/theme" Target="/ppt/slideMasters/theme/theme1.xml" Id="R5eb48fe8ce9e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63e9f20ec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f27700db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a710171b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873aa029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4caa1a9e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be9b1176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622b66ba4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8b8e8dcf5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