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cec64a5c4f43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65586642d74634"/>
  </p:sldMasterIdLst>
  <p:sldIdLst>
    <p:sldId xmlns:r="http://schemas.openxmlformats.org/officeDocument/2006/relationships" id="256" r:id="R34dc12d736ee4744"/>
    <p:sldId xmlns:r="http://schemas.openxmlformats.org/officeDocument/2006/relationships" id="257" r:id="R4eb50fc67875432d"/>
    <p:sldId xmlns:r="http://schemas.openxmlformats.org/officeDocument/2006/relationships" id="258" r:id="R3fb6c25e951b410a"/>
    <p:sldId xmlns:r="http://schemas.openxmlformats.org/officeDocument/2006/relationships" id="259" r:id="R5a525f3f51224770"/>
    <p:sldId xmlns:r="http://schemas.openxmlformats.org/officeDocument/2006/relationships" id="260" r:id="R452c641de758404a"/>
    <p:sldId xmlns:r="http://schemas.openxmlformats.org/officeDocument/2006/relationships" id="261" r:id="Rab203481602d4b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5586642d74634" /><Relationship Type="http://schemas.openxmlformats.org/officeDocument/2006/relationships/slide" Target="/ppt/slides/slide1.xml" Id="R34dc12d736ee4744" /><Relationship Type="http://schemas.openxmlformats.org/officeDocument/2006/relationships/slide" Target="/ppt/slides/slide2.xml" Id="R4eb50fc67875432d" /><Relationship Type="http://schemas.openxmlformats.org/officeDocument/2006/relationships/slide" Target="/ppt/slides/slide3.xml" Id="R3fb6c25e951b410a" /><Relationship Type="http://schemas.openxmlformats.org/officeDocument/2006/relationships/slide" Target="/ppt/slides/slide4.xml" Id="R5a525f3f51224770" /><Relationship Type="http://schemas.openxmlformats.org/officeDocument/2006/relationships/slide" Target="/ppt/slides/slide5.xml" Id="R452c641de758404a" /><Relationship Type="http://schemas.openxmlformats.org/officeDocument/2006/relationships/slide" Target="/ppt/slides/slide6.xml" Id="Rab203481602d4b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c8676b20e747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b95ba5c054036" /><Relationship Type="http://schemas.openxmlformats.org/officeDocument/2006/relationships/theme" Target="/ppt/slideMasters/theme/theme1.xml" Id="Rf438e151f9fe49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1b95ba5c0540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d3eb87e4840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a3d53ad3249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5bc3ae26248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be83a9e7349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e4af3deee43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4acbec6ca4e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RELYNWA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Nordvestre Jar, Jarveien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3340 Åmot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78 03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990 808 600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