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ce0552c3164f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a92178956449e3"/>
  </p:sldMasterIdLst>
  <p:sldIdLst>
    <p:sldId xmlns:r="http://schemas.openxmlformats.org/officeDocument/2006/relationships" id="256" r:id="R322f5b9b3bfe4d4c"/>
    <p:sldId xmlns:r="http://schemas.openxmlformats.org/officeDocument/2006/relationships" id="257" r:id="R274227139bb64d9c"/>
    <p:sldId xmlns:r="http://schemas.openxmlformats.org/officeDocument/2006/relationships" id="258" r:id="R305630933e96426b"/>
    <p:sldId xmlns:r="http://schemas.openxmlformats.org/officeDocument/2006/relationships" id="259" r:id="R16d4b371c22e4684"/>
    <p:sldId xmlns:r="http://schemas.openxmlformats.org/officeDocument/2006/relationships" id="260" r:id="R38a9348940a04fb4"/>
    <p:sldId xmlns:r="http://schemas.openxmlformats.org/officeDocument/2006/relationships" id="261" r:id="R311e0570c1f24355"/>
    <p:sldId xmlns:r="http://schemas.openxmlformats.org/officeDocument/2006/relationships" id="262" r:id="Rbd78a420494543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a92178956449e3" /><Relationship Type="http://schemas.openxmlformats.org/officeDocument/2006/relationships/slide" Target="/ppt/slides/slide1.xml" Id="R322f5b9b3bfe4d4c" /><Relationship Type="http://schemas.openxmlformats.org/officeDocument/2006/relationships/slide" Target="/ppt/slides/slide2.xml" Id="R274227139bb64d9c" /><Relationship Type="http://schemas.openxmlformats.org/officeDocument/2006/relationships/slide" Target="/ppt/slides/slide3.xml" Id="R305630933e96426b" /><Relationship Type="http://schemas.openxmlformats.org/officeDocument/2006/relationships/slide" Target="/ppt/slides/slide4.xml" Id="R16d4b371c22e4684" /><Relationship Type="http://schemas.openxmlformats.org/officeDocument/2006/relationships/slide" Target="/ppt/slides/slide5.xml" Id="R38a9348940a04fb4" /><Relationship Type="http://schemas.openxmlformats.org/officeDocument/2006/relationships/slide" Target="/ppt/slides/slide6.xml" Id="R311e0570c1f24355" /><Relationship Type="http://schemas.openxmlformats.org/officeDocument/2006/relationships/slide" Target="/ppt/slides/slide7.xml" Id="Rbd78a420494543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619e21497c45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aee6f0f9b47e2" /><Relationship Type="http://schemas.openxmlformats.org/officeDocument/2006/relationships/theme" Target="/ppt/slideMasters/theme/theme1.xml" Id="Rdc8c3d75186e48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aaee6f0f9b47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e46b9631d4b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372520b4a49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03ff8f639d4c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34c501bed47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c1364781345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9f64717864a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5edd7d6a542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OBJEKT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OBJEKT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OBJEKT INVEST AS ble etablert [år] og holder til i Fjellhamar.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OBJEKT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OBJEKT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OBJEKT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−68 594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7 025 869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9 384 393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OBJEKT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RONNY HØGTORP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OBJEKT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Kyrre Grepps vei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1462 Fjellhamar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92 82 50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990 807 515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OBJEKT INVEST AS</a:t>
            </a:r>
          </a:p>
        </p:txBody>
      </p:sp>
    </p:spTree>
  </p:cSld>
  <p:clrMapOvr>
    <a:masterClrMapping xmlns:a="http://schemas.openxmlformats.org/drawingml/2006/main"/>
  </p:clrMapOvr>
</p:sld>
</file>