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bdc5a5ed264a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5861bee9b34d84"/>
  </p:sldMasterIdLst>
  <p:sldIdLst>
    <p:sldId xmlns:r="http://schemas.openxmlformats.org/officeDocument/2006/relationships" id="256" r:id="R4ec2d0fb3ad54023"/>
    <p:sldId xmlns:r="http://schemas.openxmlformats.org/officeDocument/2006/relationships" id="257" r:id="R3e57d9e950cc4c36"/>
    <p:sldId xmlns:r="http://schemas.openxmlformats.org/officeDocument/2006/relationships" id="258" r:id="R8018f744cec34219"/>
    <p:sldId xmlns:r="http://schemas.openxmlformats.org/officeDocument/2006/relationships" id="259" r:id="Rf1f4b27824f34bf2"/>
    <p:sldId xmlns:r="http://schemas.openxmlformats.org/officeDocument/2006/relationships" id="260" r:id="Rb0731b559a144e09"/>
    <p:sldId xmlns:r="http://schemas.openxmlformats.org/officeDocument/2006/relationships" id="261" r:id="Rad7bf8d837004dec"/>
    <p:sldId xmlns:r="http://schemas.openxmlformats.org/officeDocument/2006/relationships" id="262" r:id="R5682a2f2616443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5861bee9b34d84" /><Relationship Type="http://schemas.openxmlformats.org/officeDocument/2006/relationships/slide" Target="/ppt/slides/slide1.xml" Id="R4ec2d0fb3ad54023" /><Relationship Type="http://schemas.openxmlformats.org/officeDocument/2006/relationships/slide" Target="/ppt/slides/slide2.xml" Id="R3e57d9e950cc4c36" /><Relationship Type="http://schemas.openxmlformats.org/officeDocument/2006/relationships/slide" Target="/ppt/slides/slide3.xml" Id="R8018f744cec34219" /><Relationship Type="http://schemas.openxmlformats.org/officeDocument/2006/relationships/slide" Target="/ppt/slides/slide4.xml" Id="Rf1f4b27824f34bf2" /><Relationship Type="http://schemas.openxmlformats.org/officeDocument/2006/relationships/slide" Target="/ppt/slides/slide5.xml" Id="Rb0731b559a144e09" /><Relationship Type="http://schemas.openxmlformats.org/officeDocument/2006/relationships/slide" Target="/ppt/slides/slide6.xml" Id="Rad7bf8d837004dec" /><Relationship Type="http://schemas.openxmlformats.org/officeDocument/2006/relationships/slide" Target="/ppt/slides/slide7.xml" Id="R5682a2f2616443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b671b87b9e47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d0f40074a4259" /><Relationship Type="http://schemas.openxmlformats.org/officeDocument/2006/relationships/theme" Target="/ppt/slideMasters/theme/theme1.xml" Id="R4fb1d578ad724f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dd0f40074a42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7154e6eba4c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b919f220345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4c54543954f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56958fcc445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881f1ef0c4c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117e0c81940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389f40bba49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NWT MEDIA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NWT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NWT MEDIA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NWT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NWT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NWT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−2 181 095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386 885 503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1 060 383 927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1 415 534 577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NWT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NYA WERMLANDSTIDNINGENS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NWT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Advokatfirmaet Thommessen AS, Vestre Strømkaien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990 761 736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NWT MEDIA AS</a:t>
            </a:r>
          </a:p>
        </p:txBody>
      </p:sp>
    </p:spTree>
  </p:cSld>
  <p:clrMapOvr>
    <a:masterClrMapping xmlns:a="http://schemas.openxmlformats.org/drawingml/2006/main"/>
  </p:clrMapOvr>
</p:sld>
</file>