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231396386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927438d2441ac"/>
  </p:sldMasterIdLst>
  <p:sldIdLst>
    <p:sldId xmlns:r="http://schemas.openxmlformats.org/officeDocument/2006/relationships" id="256" r:id="Rdf8ae262af764347"/>
    <p:sldId xmlns:r="http://schemas.openxmlformats.org/officeDocument/2006/relationships" id="257" r:id="Ra0e2a73f330a4a02"/>
    <p:sldId xmlns:r="http://schemas.openxmlformats.org/officeDocument/2006/relationships" id="258" r:id="Rd9a06413611b4e85"/>
    <p:sldId xmlns:r="http://schemas.openxmlformats.org/officeDocument/2006/relationships" id="259" r:id="Rc9e09a032e364487"/>
    <p:sldId xmlns:r="http://schemas.openxmlformats.org/officeDocument/2006/relationships" id="260" r:id="Rc9e76d05e3ed49c8"/>
    <p:sldId xmlns:r="http://schemas.openxmlformats.org/officeDocument/2006/relationships" id="261" r:id="Rf71f8d013bae423d"/>
    <p:sldId xmlns:r="http://schemas.openxmlformats.org/officeDocument/2006/relationships" id="262" r:id="R8d6053884530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927438d2441ac" /><Relationship Type="http://schemas.openxmlformats.org/officeDocument/2006/relationships/slide" Target="/ppt/slides/slide1.xml" Id="Rdf8ae262af764347" /><Relationship Type="http://schemas.openxmlformats.org/officeDocument/2006/relationships/slide" Target="/ppt/slides/slide2.xml" Id="Ra0e2a73f330a4a02" /><Relationship Type="http://schemas.openxmlformats.org/officeDocument/2006/relationships/slide" Target="/ppt/slides/slide3.xml" Id="Rd9a06413611b4e85" /><Relationship Type="http://schemas.openxmlformats.org/officeDocument/2006/relationships/slide" Target="/ppt/slides/slide4.xml" Id="Rc9e09a032e364487" /><Relationship Type="http://schemas.openxmlformats.org/officeDocument/2006/relationships/slide" Target="/ppt/slides/slide5.xml" Id="Rc9e76d05e3ed49c8" /><Relationship Type="http://schemas.openxmlformats.org/officeDocument/2006/relationships/slide" Target="/ppt/slides/slide6.xml" Id="Rf71f8d013bae423d" /><Relationship Type="http://schemas.openxmlformats.org/officeDocument/2006/relationships/slide" Target="/ppt/slides/slide7.xml" Id="R8d6053884530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a6ef943af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b2537efb04625" /><Relationship Type="http://schemas.openxmlformats.org/officeDocument/2006/relationships/theme" Target="/ppt/slideMasters/theme/theme1.xml" Id="R6f83d5486a4d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b2537efb0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939afbe8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1323270f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325d65ce7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bc4970568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ed506bf76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9ec53d24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46506889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VILHELMSEN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VILHELMSEN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26 369 564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224 256 771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ROAR VILHELMSEN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990 754 608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