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cf5c91fe2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4ea0f5a874d76"/>
  </p:sldMasterIdLst>
  <p:sldIdLst>
    <p:sldId xmlns:r="http://schemas.openxmlformats.org/officeDocument/2006/relationships" id="256" r:id="R88fd8412c6ea427d"/>
    <p:sldId xmlns:r="http://schemas.openxmlformats.org/officeDocument/2006/relationships" id="257" r:id="R4853f394291b42bb"/>
    <p:sldId xmlns:r="http://schemas.openxmlformats.org/officeDocument/2006/relationships" id="258" r:id="R2ad5434e73154e34"/>
    <p:sldId xmlns:r="http://schemas.openxmlformats.org/officeDocument/2006/relationships" id="259" r:id="R57cff46e817244ca"/>
    <p:sldId xmlns:r="http://schemas.openxmlformats.org/officeDocument/2006/relationships" id="260" r:id="R9ac2f449e2f1453a"/>
    <p:sldId xmlns:r="http://schemas.openxmlformats.org/officeDocument/2006/relationships" id="261" r:id="Rca2d8dadee18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4ea0f5a874d76" /><Relationship Type="http://schemas.openxmlformats.org/officeDocument/2006/relationships/slide" Target="/ppt/slides/slide1.xml" Id="R88fd8412c6ea427d" /><Relationship Type="http://schemas.openxmlformats.org/officeDocument/2006/relationships/slide" Target="/ppt/slides/slide2.xml" Id="R4853f394291b42bb" /><Relationship Type="http://schemas.openxmlformats.org/officeDocument/2006/relationships/slide" Target="/ppt/slides/slide3.xml" Id="R2ad5434e73154e34" /><Relationship Type="http://schemas.openxmlformats.org/officeDocument/2006/relationships/slide" Target="/ppt/slides/slide4.xml" Id="R57cff46e817244ca" /><Relationship Type="http://schemas.openxmlformats.org/officeDocument/2006/relationships/slide" Target="/ppt/slides/slide5.xml" Id="R9ac2f449e2f1453a" /><Relationship Type="http://schemas.openxmlformats.org/officeDocument/2006/relationships/slide" Target="/ppt/slides/slide6.xml" Id="Rca2d8dadee18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d9917976c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a2dbb8e0848b4" /><Relationship Type="http://schemas.openxmlformats.org/officeDocument/2006/relationships/theme" Target="/ppt/slideMasters/theme/theme1.xml" Id="R121b4c05989c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a2dbb8e0848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aeabb4743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44460cf07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d5b9f12ca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e3da67869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7ca0f93b8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e90c0bd0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990 754 608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