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6bb5255c336430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89bd4f1fa224d5c"/>
  </p:sldMasterIdLst>
  <p:sldIdLst>
    <p:sldId xmlns:r="http://schemas.openxmlformats.org/officeDocument/2006/relationships" id="256" r:id="R5d18b5df4c9f4ebe"/>
    <p:sldId xmlns:r="http://schemas.openxmlformats.org/officeDocument/2006/relationships" id="257" r:id="R98902b288f2f4440"/>
    <p:sldId xmlns:r="http://schemas.openxmlformats.org/officeDocument/2006/relationships" id="258" r:id="R5f59a550302e41bc"/>
    <p:sldId xmlns:r="http://schemas.openxmlformats.org/officeDocument/2006/relationships" id="259" r:id="Rae742efeca584e5e"/>
    <p:sldId xmlns:r="http://schemas.openxmlformats.org/officeDocument/2006/relationships" id="260" r:id="R668f4bce68b0430c"/>
    <p:sldId xmlns:r="http://schemas.openxmlformats.org/officeDocument/2006/relationships" id="261" r:id="R4eda398961b04668"/>
    <p:sldId xmlns:r="http://schemas.openxmlformats.org/officeDocument/2006/relationships" id="262" r:id="R308240d8401342c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89bd4f1fa224d5c" /><Relationship Type="http://schemas.openxmlformats.org/officeDocument/2006/relationships/slide" Target="/ppt/slides/slide1.xml" Id="R5d18b5df4c9f4ebe" /><Relationship Type="http://schemas.openxmlformats.org/officeDocument/2006/relationships/slide" Target="/ppt/slides/slide2.xml" Id="R98902b288f2f4440" /><Relationship Type="http://schemas.openxmlformats.org/officeDocument/2006/relationships/slide" Target="/ppt/slides/slide3.xml" Id="R5f59a550302e41bc" /><Relationship Type="http://schemas.openxmlformats.org/officeDocument/2006/relationships/slide" Target="/ppt/slides/slide4.xml" Id="Rae742efeca584e5e" /><Relationship Type="http://schemas.openxmlformats.org/officeDocument/2006/relationships/slide" Target="/ppt/slides/slide5.xml" Id="R668f4bce68b0430c" /><Relationship Type="http://schemas.openxmlformats.org/officeDocument/2006/relationships/slide" Target="/ppt/slides/slide6.xml" Id="R4eda398961b04668" /><Relationship Type="http://schemas.openxmlformats.org/officeDocument/2006/relationships/slide" Target="/ppt/slides/slide7.xml" Id="R308240d8401342c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6d4e3aa475e4e3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c46e625f364e2b" /><Relationship Type="http://schemas.openxmlformats.org/officeDocument/2006/relationships/theme" Target="/ppt/slideMasters/theme/theme1.xml" Id="R7223ebf7bd54493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5c46e625f364e2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e81fb43a7d432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f9ce0f48624da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236353ca614a2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1c2d29122744d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9e4dc5f2d6484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c4eaf48b564b8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143e2e4acc4e3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AJ CAPITAL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AJ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AJ CAPITAL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AJ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AJ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AJ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−3 595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1 175 629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1 179 875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AJ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ANDRE JOHANSEN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AJ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André Johansen, Lofthusveien 25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0588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990 737 568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AJ CAPITAL AS</a:t>
            </a:r>
          </a:p>
        </p:txBody>
      </p:sp>
    </p:spTree>
  </p:cSld>
  <p:clrMapOvr>
    <a:masterClrMapping xmlns:a="http://schemas.openxmlformats.org/drawingml/2006/main"/>
  </p:clrMapOvr>
</p:sld>
</file>