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fcd699f76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ca7c87fd846ac"/>
  </p:sldMasterIdLst>
  <p:sldIdLst>
    <p:sldId xmlns:r="http://schemas.openxmlformats.org/officeDocument/2006/relationships" id="256" r:id="Rbdc9e1eaa7154df3"/>
    <p:sldId xmlns:r="http://schemas.openxmlformats.org/officeDocument/2006/relationships" id="257" r:id="R587ddd4025ff4762"/>
    <p:sldId xmlns:r="http://schemas.openxmlformats.org/officeDocument/2006/relationships" id="258" r:id="Rd3ef92c8cd8445f5"/>
    <p:sldId xmlns:r="http://schemas.openxmlformats.org/officeDocument/2006/relationships" id="259" r:id="Re8c539865f894a73"/>
    <p:sldId xmlns:r="http://schemas.openxmlformats.org/officeDocument/2006/relationships" id="260" r:id="R2d44ad9f1063471d"/>
    <p:sldId xmlns:r="http://schemas.openxmlformats.org/officeDocument/2006/relationships" id="261" r:id="Rfec04fc7e34e4f8f"/>
    <p:sldId xmlns:r="http://schemas.openxmlformats.org/officeDocument/2006/relationships" id="262" r:id="Rbb5f15f0e9b2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ca7c87fd846ac" /><Relationship Type="http://schemas.openxmlformats.org/officeDocument/2006/relationships/slide" Target="/ppt/slides/slide1.xml" Id="Rbdc9e1eaa7154df3" /><Relationship Type="http://schemas.openxmlformats.org/officeDocument/2006/relationships/slide" Target="/ppt/slides/slide2.xml" Id="R587ddd4025ff4762" /><Relationship Type="http://schemas.openxmlformats.org/officeDocument/2006/relationships/slide" Target="/ppt/slides/slide3.xml" Id="Rd3ef92c8cd8445f5" /><Relationship Type="http://schemas.openxmlformats.org/officeDocument/2006/relationships/slide" Target="/ppt/slides/slide4.xml" Id="Re8c539865f894a73" /><Relationship Type="http://schemas.openxmlformats.org/officeDocument/2006/relationships/slide" Target="/ppt/slides/slide5.xml" Id="R2d44ad9f1063471d" /><Relationship Type="http://schemas.openxmlformats.org/officeDocument/2006/relationships/slide" Target="/ppt/slides/slide6.xml" Id="Rfec04fc7e34e4f8f" /><Relationship Type="http://schemas.openxmlformats.org/officeDocument/2006/relationships/slide" Target="/ppt/slides/slide7.xml" Id="Rbb5f15f0e9b2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ec947d476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e0e79395a4775" /><Relationship Type="http://schemas.openxmlformats.org/officeDocument/2006/relationships/theme" Target="/ppt/slideMasters/theme/theme1.xml" Id="R97c147f2458b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e0e79395a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860bdae7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231abadf6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899982e4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b9f4b24f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152f3f67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76d13f06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5ad204b5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