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8019bb9b1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5e8e63959c4d0f"/>
  </p:sldMasterIdLst>
  <p:sldIdLst>
    <p:sldId xmlns:r="http://schemas.openxmlformats.org/officeDocument/2006/relationships" id="256" r:id="Rdd0120057c964188"/>
    <p:sldId xmlns:r="http://schemas.openxmlformats.org/officeDocument/2006/relationships" id="257" r:id="R21d59568ea4c479d"/>
    <p:sldId xmlns:r="http://schemas.openxmlformats.org/officeDocument/2006/relationships" id="258" r:id="Rcd18a6e4dabd4430"/>
    <p:sldId xmlns:r="http://schemas.openxmlformats.org/officeDocument/2006/relationships" id="259" r:id="R3ae6b3021a294bf9"/>
    <p:sldId xmlns:r="http://schemas.openxmlformats.org/officeDocument/2006/relationships" id="260" r:id="R84b762aee289428f"/>
    <p:sldId xmlns:r="http://schemas.openxmlformats.org/officeDocument/2006/relationships" id="261" r:id="R133a5bb7be6244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e8e63959c4d0f" /><Relationship Type="http://schemas.openxmlformats.org/officeDocument/2006/relationships/slide" Target="/ppt/slides/slide1.xml" Id="Rdd0120057c964188" /><Relationship Type="http://schemas.openxmlformats.org/officeDocument/2006/relationships/slide" Target="/ppt/slides/slide2.xml" Id="R21d59568ea4c479d" /><Relationship Type="http://schemas.openxmlformats.org/officeDocument/2006/relationships/slide" Target="/ppt/slides/slide3.xml" Id="Rcd18a6e4dabd4430" /><Relationship Type="http://schemas.openxmlformats.org/officeDocument/2006/relationships/slide" Target="/ppt/slides/slide4.xml" Id="R3ae6b3021a294bf9" /><Relationship Type="http://schemas.openxmlformats.org/officeDocument/2006/relationships/slide" Target="/ppt/slides/slide5.xml" Id="R84b762aee289428f" /><Relationship Type="http://schemas.openxmlformats.org/officeDocument/2006/relationships/slide" Target="/ppt/slides/slide6.xml" Id="R133a5bb7be6244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9ac648326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6feb4276c4509" /><Relationship Type="http://schemas.openxmlformats.org/officeDocument/2006/relationships/theme" Target="/ppt/slideMasters/theme/theme1.xml" Id="R5d13156862e8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6feb4276c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9ef553599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0affcb235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c8a488a4a40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8f500c02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46ad4cf06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85c950fff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UGELSTAD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v/Per F. Lorange, Hystadveien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990 730 601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