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9a46728ad64d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58346194bc4eb9"/>
  </p:sldMasterIdLst>
  <p:sldIdLst>
    <p:sldId xmlns:r="http://schemas.openxmlformats.org/officeDocument/2006/relationships" id="256" r:id="R094325b0744e4d4b"/>
    <p:sldId xmlns:r="http://schemas.openxmlformats.org/officeDocument/2006/relationships" id="257" r:id="R040c531694ea4dfb"/>
    <p:sldId xmlns:r="http://schemas.openxmlformats.org/officeDocument/2006/relationships" id="258" r:id="R3bf2468148cc472b"/>
    <p:sldId xmlns:r="http://schemas.openxmlformats.org/officeDocument/2006/relationships" id="259" r:id="R0ae61b5b20264adb"/>
    <p:sldId xmlns:r="http://schemas.openxmlformats.org/officeDocument/2006/relationships" id="260" r:id="R6f963011ac7a40c8"/>
    <p:sldId xmlns:r="http://schemas.openxmlformats.org/officeDocument/2006/relationships" id="261" r:id="R23e8f1fa14fa43a0"/>
    <p:sldId xmlns:r="http://schemas.openxmlformats.org/officeDocument/2006/relationships" id="262" r:id="R9abb4fed2b2c47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58346194bc4eb9" /><Relationship Type="http://schemas.openxmlformats.org/officeDocument/2006/relationships/slide" Target="/ppt/slides/slide1.xml" Id="R094325b0744e4d4b" /><Relationship Type="http://schemas.openxmlformats.org/officeDocument/2006/relationships/slide" Target="/ppt/slides/slide2.xml" Id="R040c531694ea4dfb" /><Relationship Type="http://schemas.openxmlformats.org/officeDocument/2006/relationships/slide" Target="/ppt/slides/slide3.xml" Id="R3bf2468148cc472b" /><Relationship Type="http://schemas.openxmlformats.org/officeDocument/2006/relationships/slide" Target="/ppt/slides/slide4.xml" Id="R0ae61b5b20264adb" /><Relationship Type="http://schemas.openxmlformats.org/officeDocument/2006/relationships/slide" Target="/ppt/slides/slide5.xml" Id="R6f963011ac7a40c8" /><Relationship Type="http://schemas.openxmlformats.org/officeDocument/2006/relationships/slide" Target="/ppt/slides/slide6.xml" Id="R23e8f1fa14fa43a0" /><Relationship Type="http://schemas.openxmlformats.org/officeDocument/2006/relationships/slide" Target="/ppt/slides/slide7.xml" Id="R9abb4fed2b2c47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062631cf4143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3c48b42bf4adc" /><Relationship Type="http://schemas.openxmlformats.org/officeDocument/2006/relationships/theme" Target="/ppt/slideMasters/theme/theme1.xml" Id="R77b9d790eb4f4f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53c48b42bf4a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24f5753b943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1baabd73d46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038cfe3ba47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610c74d2b44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a5591c2cd41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4dcc3b0bb48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c1fd97d7a43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FEVANG RØR &amp; MONTERING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RØR &amp;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FEVANG RØR &amp; MONTERING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RØR &amp;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RØR &amp;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RØR &amp;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4 928 453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−257 383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−225 060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1 412 737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1 972 548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RØR &amp;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GUNNAR FEVANG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RØR &amp; MONTERING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Borgeskogsvingen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kjellgunnar@fevang.biz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fevangror.no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990 725 721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RØR &amp; MONTERING AS</a:t>
            </a:r>
          </a:p>
        </p:txBody>
      </p:sp>
    </p:spTree>
  </p:cSld>
  <p:clrMapOvr>
    <a:masterClrMapping xmlns:a="http://schemas.openxmlformats.org/drawingml/2006/main"/>
  </p:clrMapOvr>
</p:sld>
</file>