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657d631c5144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df27e03f1c4812"/>
  </p:sldMasterIdLst>
  <p:sldIdLst>
    <p:sldId xmlns:r="http://schemas.openxmlformats.org/officeDocument/2006/relationships" id="256" r:id="R1d0aa4e127ad4912"/>
    <p:sldId xmlns:r="http://schemas.openxmlformats.org/officeDocument/2006/relationships" id="257" r:id="Rdb0132221e1944eb"/>
    <p:sldId xmlns:r="http://schemas.openxmlformats.org/officeDocument/2006/relationships" id="258" r:id="Re3bfcd324e704044"/>
    <p:sldId xmlns:r="http://schemas.openxmlformats.org/officeDocument/2006/relationships" id="259" r:id="Rc80d4c26b08c48ab"/>
    <p:sldId xmlns:r="http://schemas.openxmlformats.org/officeDocument/2006/relationships" id="260" r:id="R2f1a4f5b68db4873"/>
    <p:sldId xmlns:r="http://schemas.openxmlformats.org/officeDocument/2006/relationships" id="261" r:id="R88023b9c7a504aeb"/>
    <p:sldId xmlns:r="http://schemas.openxmlformats.org/officeDocument/2006/relationships" id="262" r:id="R27600305d6ec4a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df27e03f1c4812" /><Relationship Type="http://schemas.openxmlformats.org/officeDocument/2006/relationships/slide" Target="/ppt/slides/slide1.xml" Id="R1d0aa4e127ad4912" /><Relationship Type="http://schemas.openxmlformats.org/officeDocument/2006/relationships/slide" Target="/ppt/slides/slide2.xml" Id="Rdb0132221e1944eb" /><Relationship Type="http://schemas.openxmlformats.org/officeDocument/2006/relationships/slide" Target="/ppt/slides/slide3.xml" Id="Re3bfcd324e704044" /><Relationship Type="http://schemas.openxmlformats.org/officeDocument/2006/relationships/slide" Target="/ppt/slides/slide4.xml" Id="Rc80d4c26b08c48ab" /><Relationship Type="http://schemas.openxmlformats.org/officeDocument/2006/relationships/slide" Target="/ppt/slides/slide5.xml" Id="R2f1a4f5b68db4873" /><Relationship Type="http://schemas.openxmlformats.org/officeDocument/2006/relationships/slide" Target="/ppt/slides/slide6.xml" Id="R88023b9c7a504aeb" /><Relationship Type="http://schemas.openxmlformats.org/officeDocument/2006/relationships/slide" Target="/ppt/slides/slide7.xml" Id="R27600305d6ec4a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753bd03e6c4a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90519b523145a9" /><Relationship Type="http://schemas.openxmlformats.org/officeDocument/2006/relationships/theme" Target="/ppt/slideMasters/theme/theme1.xml" Id="R72cb601d639841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90519b523145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7620054f0b41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1aa12f5be048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19f87b7064e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8f350b5b141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8bf3ea573449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43171eb13c45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ca13d78a14a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VARP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VARP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VARP EIENDOM AS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VARP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VARP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VARP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3 501 027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5 310 230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3 010 807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13 313 724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38 132 815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VARP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TANGEN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REIER ANDRÉ SØNJU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SØNJU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KJEMPERUD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VARP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Nedmarken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78 64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990 698 511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VARP EIENDOM AS</a:t>
            </a:r>
          </a:p>
        </p:txBody>
      </p:sp>
    </p:spTree>
  </p:cSld>
  <p:clrMapOvr>
    <a:masterClrMapping xmlns:a="http://schemas.openxmlformats.org/drawingml/2006/main"/>
  </p:clrMapOvr>
</p:sld>
</file>