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69095d5bb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8a0a0b43d4a65"/>
  </p:sldMasterIdLst>
  <p:sldIdLst>
    <p:sldId xmlns:r="http://schemas.openxmlformats.org/officeDocument/2006/relationships" id="256" r:id="R49504c9c09184267"/>
    <p:sldId xmlns:r="http://schemas.openxmlformats.org/officeDocument/2006/relationships" id="257" r:id="Radeda4a7d0db426f"/>
    <p:sldId xmlns:r="http://schemas.openxmlformats.org/officeDocument/2006/relationships" id="258" r:id="R898f79c9a9e34d65"/>
    <p:sldId xmlns:r="http://schemas.openxmlformats.org/officeDocument/2006/relationships" id="259" r:id="R4ea3114e47594be7"/>
    <p:sldId xmlns:r="http://schemas.openxmlformats.org/officeDocument/2006/relationships" id="260" r:id="Rfdd3144f4eac400a"/>
    <p:sldId xmlns:r="http://schemas.openxmlformats.org/officeDocument/2006/relationships" id="261" r:id="Rb32d4c7685c94b37"/>
    <p:sldId xmlns:r="http://schemas.openxmlformats.org/officeDocument/2006/relationships" id="262" r:id="R36c2d142f87040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8a0a0b43d4a65" /><Relationship Type="http://schemas.openxmlformats.org/officeDocument/2006/relationships/slide" Target="/ppt/slides/slide1.xml" Id="R49504c9c09184267" /><Relationship Type="http://schemas.openxmlformats.org/officeDocument/2006/relationships/slide" Target="/ppt/slides/slide2.xml" Id="Radeda4a7d0db426f" /><Relationship Type="http://schemas.openxmlformats.org/officeDocument/2006/relationships/slide" Target="/ppt/slides/slide3.xml" Id="R898f79c9a9e34d65" /><Relationship Type="http://schemas.openxmlformats.org/officeDocument/2006/relationships/slide" Target="/ppt/slides/slide4.xml" Id="R4ea3114e47594be7" /><Relationship Type="http://schemas.openxmlformats.org/officeDocument/2006/relationships/slide" Target="/ppt/slides/slide5.xml" Id="Rfdd3144f4eac400a" /><Relationship Type="http://schemas.openxmlformats.org/officeDocument/2006/relationships/slide" Target="/ppt/slides/slide6.xml" Id="Rb32d4c7685c94b37" /><Relationship Type="http://schemas.openxmlformats.org/officeDocument/2006/relationships/slide" Target="/ppt/slides/slide7.xml" Id="R36c2d142f87040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f61261503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59f223eb0494e" /><Relationship Type="http://schemas.openxmlformats.org/officeDocument/2006/relationships/theme" Target="/ppt/slideMasters/theme/theme1.xml" Id="Re9c31123e1af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59f223eb0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b390868d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309fa4df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a3ed05752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1d503adc4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22151cf2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54d405b1841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fe0f55fb5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ANTIKVARISK RESTAURERINGSVERKSTED - ARV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ANTIKVARISK RESTAURERINGSVERKSTED - ARV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15 376 056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SYNNØVE GARBERG MOSLET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MOSLET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Rønningsbakken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torgeir@tradisjonsbygg-trondheim.no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