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d6bb149e8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d6f5185fc4897"/>
  </p:sldMasterIdLst>
  <p:sldIdLst>
    <p:sldId xmlns:r="http://schemas.openxmlformats.org/officeDocument/2006/relationships" id="256" r:id="R724a28fe06c740ed"/>
    <p:sldId xmlns:r="http://schemas.openxmlformats.org/officeDocument/2006/relationships" id="257" r:id="Rdf93f74915344b1b"/>
    <p:sldId xmlns:r="http://schemas.openxmlformats.org/officeDocument/2006/relationships" id="258" r:id="R708437b2cc4d4e08"/>
    <p:sldId xmlns:r="http://schemas.openxmlformats.org/officeDocument/2006/relationships" id="259" r:id="Ra762c68fe0d1483b"/>
    <p:sldId xmlns:r="http://schemas.openxmlformats.org/officeDocument/2006/relationships" id="260" r:id="Ra22381e75ed94d84"/>
    <p:sldId xmlns:r="http://schemas.openxmlformats.org/officeDocument/2006/relationships" id="261" r:id="R88fd6b3f5e264e2a"/>
    <p:sldId xmlns:r="http://schemas.openxmlformats.org/officeDocument/2006/relationships" id="262" r:id="R2660db77e2b443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d6f5185fc4897" /><Relationship Type="http://schemas.openxmlformats.org/officeDocument/2006/relationships/slide" Target="/ppt/slides/slide1.xml" Id="R724a28fe06c740ed" /><Relationship Type="http://schemas.openxmlformats.org/officeDocument/2006/relationships/slide" Target="/ppt/slides/slide2.xml" Id="Rdf93f74915344b1b" /><Relationship Type="http://schemas.openxmlformats.org/officeDocument/2006/relationships/slide" Target="/ppt/slides/slide3.xml" Id="R708437b2cc4d4e08" /><Relationship Type="http://schemas.openxmlformats.org/officeDocument/2006/relationships/slide" Target="/ppt/slides/slide4.xml" Id="Ra762c68fe0d1483b" /><Relationship Type="http://schemas.openxmlformats.org/officeDocument/2006/relationships/slide" Target="/ppt/slides/slide5.xml" Id="Ra22381e75ed94d84" /><Relationship Type="http://schemas.openxmlformats.org/officeDocument/2006/relationships/slide" Target="/ppt/slides/slide6.xml" Id="R88fd6b3f5e264e2a" /><Relationship Type="http://schemas.openxmlformats.org/officeDocument/2006/relationships/slide" Target="/ppt/slides/slide7.xml" Id="R2660db77e2b443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70faeacc7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9de7a18c746da" /><Relationship Type="http://schemas.openxmlformats.org/officeDocument/2006/relationships/theme" Target="/ppt/slideMasters/theme/theme1.xml" Id="Rd2a672732fa945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9de7a18c7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b10464c5e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11ca8408048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8f5d624b646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8f5f699e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ed23ea60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b8abe57a46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260ad6462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EINAR F.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F. HANSEN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2 359 945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BÅNDTVANG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v/Einar F. Hansen, 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10 38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e.hansen@online.no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990 674 523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EINAR F. HANSEN AS</a:t>
            </a:r>
          </a:p>
        </p:txBody>
      </p:sp>
    </p:spTree>
  </p:cSld>
  <p:clrMapOvr>
    <a:masterClrMapping xmlns:a="http://schemas.openxmlformats.org/drawingml/2006/main"/>
  </p:clrMapOvr>
</p:sld>
</file>