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78a7bc894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3cc29f13a4151"/>
  </p:sldMasterIdLst>
  <p:sldIdLst>
    <p:sldId xmlns:r="http://schemas.openxmlformats.org/officeDocument/2006/relationships" id="256" r:id="Rea6f3334b93e4ff1"/>
    <p:sldId xmlns:r="http://schemas.openxmlformats.org/officeDocument/2006/relationships" id="257" r:id="R1fca8bd32ad24ebf"/>
    <p:sldId xmlns:r="http://schemas.openxmlformats.org/officeDocument/2006/relationships" id="258" r:id="Ra61857ad1bb8463a"/>
    <p:sldId xmlns:r="http://schemas.openxmlformats.org/officeDocument/2006/relationships" id="259" r:id="R0853ef3fe71e459e"/>
    <p:sldId xmlns:r="http://schemas.openxmlformats.org/officeDocument/2006/relationships" id="260" r:id="R91ef3dee5a2b4fcc"/>
    <p:sldId xmlns:r="http://schemas.openxmlformats.org/officeDocument/2006/relationships" id="261" r:id="R1ef3fd5f90c8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3cc29f13a4151" /><Relationship Type="http://schemas.openxmlformats.org/officeDocument/2006/relationships/slide" Target="/ppt/slides/slide1.xml" Id="Rea6f3334b93e4ff1" /><Relationship Type="http://schemas.openxmlformats.org/officeDocument/2006/relationships/slide" Target="/ppt/slides/slide2.xml" Id="R1fca8bd32ad24ebf" /><Relationship Type="http://schemas.openxmlformats.org/officeDocument/2006/relationships/slide" Target="/ppt/slides/slide3.xml" Id="Ra61857ad1bb8463a" /><Relationship Type="http://schemas.openxmlformats.org/officeDocument/2006/relationships/slide" Target="/ppt/slides/slide4.xml" Id="R0853ef3fe71e459e" /><Relationship Type="http://schemas.openxmlformats.org/officeDocument/2006/relationships/slide" Target="/ppt/slides/slide5.xml" Id="R91ef3dee5a2b4fcc" /><Relationship Type="http://schemas.openxmlformats.org/officeDocument/2006/relationships/slide" Target="/ppt/slides/slide6.xml" Id="R1ef3fd5f90c8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81e4f9a6e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57a022fc248e3" /><Relationship Type="http://schemas.openxmlformats.org/officeDocument/2006/relationships/theme" Target="/ppt/slideMasters/theme/theme1.xml" Id="Re9327c71dc1a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57a022fc2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9b8e92ca5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2e16aa339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643ed434e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6ef37dbd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e6bd57f3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63f343a3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